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72" r:id="rId6"/>
    <p:sldId id="259" r:id="rId7"/>
    <p:sldId id="260" r:id="rId8"/>
    <p:sldId id="261" r:id="rId9"/>
    <p:sldId id="262" r:id="rId10"/>
    <p:sldId id="263" r:id="rId11"/>
    <p:sldId id="293" r:id="rId12"/>
    <p:sldId id="265" r:id="rId13"/>
    <p:sldId id="266" r:id="rId14"/>
    <p:sldId id="279" r:id="rId15"/>
    <p:sldId id="267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68" r:id="rId28"/>
    <p:sldId id="281" r:id="rId29"/>
    <p:sldId id="280" r:id="rId30"/>
    <p:sldId id="269" r:id="rId31"/>
    <p:sldId id="270" r:id="rId32"/>
    <p:sldId id="273" r:id="rId33"/>
    <p:sldId id="274" r:id="rId34"/>
    <p:sldId id="275" r:id="rId35"/>
    <p:sldId id="276" r:id="rId36"/>
    <p:sldId id="277" r:id="rId37"/>
    <p:sldId id="278" r:id="rId38"/>
    <p:sldId id="271" r:id="rId39"/>
  </p:sldIdLst>
  <p:sldSz cx="12192000" cy="6858000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29"/>
  </p:normalViewPr>
  <p:slideViewPr>
    <p:cSldViewPr snapToGrid="0">
      <p:cViewPr varScale="1">
        <p:scale>
          <a:sx n="108" d="100"/>
          <a:sy n="10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6:06: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1 179 24575,'56'0'0,"-1"0"0,8 0 0,26 0 0,9 0-3277,-21 0 0,3 0 0,1 0 2780,5 0 1,2 0-1,0 0 497,-1 0 0,1 0 0,-1 0 682,2 0 1,0 0-1,1 0-682,2 0 0,1 0 0,0 0 0,-2 0 0,-1 0 0,2 0 0,5 0 0,2 0 0,0 0 0,-2 1 0,-1-1 0,1-1 0,-22-1 0,0-1 0,1-1 0,0 0 0,4 1 0,0 0 0,1 0 0,-2-2 213,-3-2 1,-1 0 0,0-2 0,2 2-214,4 1 0,2 1 0,0 0 0,-4 0 0,9-3 0,-4-1 0,0 1-57,-3 2 0,0 2 0,-4-1 57,14-3 0,-6 2 2945,-16 1 0,-3 1-2945,-11 0 0,-3 0 909,25 1-909,0-6 1501,4 7-1501,6-8 290,13 9-290,-13-3 0,0 4 0,-20 0 0,-19 0 0,-17 0 0,-12 0 0,-11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29: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5161 24575,'0'-11'0,"0"-9"0,0-6 0,0-10 0,7-5 0,0-6 0,12-7 0,0 2 0,8 5 0,0 3 0,5 4 0,-4-1 0,1 1 0,-11 12 0,-4 2 0,-1 8 0,-3-3 0,8-7 0,6-7 0,11-7 0,8-1 0,-1-4 0,-6 16 0,-8-2 0,-11 15 0,3-2 0,5-5 0,20-15 0,18-20 0,-23 26 0,-1-1 0,-1-1 0,-2 1 0,30-27 0,-13 8 0,-4 11 0,-1-1 0,1 7 0,0-6 0,0 5 0,6-9 0,3 7 0,7-17 0,-1 10 0,3-19 0,-9 15 0,-3-5 0,-12 12 0,-2-2 0,1 2 0,1-11 0,3-3 0,-6-2 0,-4 0 0,-4-3 0,3-6 0,5-8 0,1-4 0,3 1 0,-3-6 0,1-3 0,-19 40 0,1 0 0,4-1 0,1 0 0,2-1 0,1 1 0,7-3 0,3 2 0,2 2 0,0 2 0,-2-2 0,1 2 0,3 6 0,-1 1 0,-12 0 0,-2 0 0,31-21 0,-23 5 0,-5 15 0,-11 5 0,-5 3 0,-2-4 0,0-10 0,-4-3 0,3-4 0,-3 7 0,3-2 0,27-18 0,-4 5 0,4-5 0,4 2 0,3-2 0,-12 10 0,0-3 0,-3 4 0,4-6 0,-5 4 0,-5 11 0,-5 4 0,-1-9 0,-12 29 0,-5-15 0,12 5 0,2-15 0,10 7 0,-11 11 0,3 2 0,-8 6 0,7 0 0,-3 1 0,5 5 0,0 1 0,-4 6 0,0 2 0,-8 3 0,0-2 0,-4 5 0,-2-8 0,0 8 0,-2-4 0,2 5 0,2 0 0,3 0 0,-3 0 0,1 0 0,-4 0 0,-1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41: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12 24575,'1'0'0,"31"0"0,46 0 0,-16 0 0,6 0 0,17 0 0,4 0 0,5 0 0,1 0 0,2 0 0,0 0 0,-30 0 0,1 0 0,0 0 0,29 0 0,1 0 0,-30 0 0,0 0 0,-1 0 0,25 0 0,-1 0 0,2 0 0,-2 0 0,-8 0 0,-3 0 0,-5 0 0,-1 0 0,0 0 0,-1 0 0,-10 0 0,-1 0 0,2 0 0,-1 0 0,-5 0 0,-2 0 0,-1-3 0,0 1 0,-1 1 0,1 1 0,-1-3 0,1 1 0,5 2 0,0 0 0,-5 0 0,1 0 0,4 0 0,0 0 0,-5 0 0,-1 0 0,-4 0 0,0 0 0,43 0 0,-11 0 0,-3 0 0,-8 0 0,-4 0 0,-2 0 0,-5 0 0,-2 4 0,-11 2 0,-10 2 0,-11 3 0,-10-2 0,-7-1 0,-5-1 0,-4-1 0,0-2 0,0 2 0,0-1 0,0 1 0,0-1 0,0 3 0,0 1 0,0 29 0,0 20 0,0 18 0,0-26 0,0 1 0,0 39 0,0 8 0,0-16 0,0-19 0,0-9 0,0-12 0,0-3 0,0 0 0,0 13 0,0 13 0,0-10 0,0 3 0,0-1 0,0 2 0,0 16 0,0 2 0,0-11 0,0 0 0,0 0 0,0 0 0,0-3 0,0 0 0,0-5 0,0 1 0,0-2 0,0 0 0,0-4 0,0-1 0,0 42 0,5-2 0,0-2 0,5 5 0,-4-45 0,0 1 0,2 12 0,1 0 0,-1-8 0,2-1 0,4 8 0,1-1 0,11 22 0,0-18 0,-5-25 0,-12-23 0,-2-13 0,-7-4 0,0-5 0,0 3 0,0 9 0,0 8 0,0 40 0,0 29 0,0-13 0,0 5 0,0-1 0,0 3 0,0 14 0,0 0 0,0-13 0,0-3 0,0-4 0,0 0 0,0-6 0,0-2 0,0-6 0,0 0 0,0 13 0,0 1 0,0-10 0,0 1 0,0 25 0,0 1 0,1-23 0,-2 0 0,-4 27 0,0 0 0,4-28 0,-2-1 0,-6 14 0,-2-2 0,5-21 0,1-3 0,-11 45 0,6-30 0,4-24 0,4-18 0,0-17 0,2-2 0,0 6 0,0 13 0,-4 25-6784,-1 10 6784,-4 20 0,-1-3 0,5-25 0,0 1 0,0 29 0,0 4 0,5-29 0,0-9 6784,0-11-6784,0 2 0,-3-6 0,2 2 0,-2-4 0,2 1 0,1 3 0,0 2 0,0 9 0,0 6 0,0 3 0,0 6 0,0-2 0,2 7 0,4-5 0,-1-1 0,3-10 0,-6-2 0,3-4 0,-3 1 0,0 0 0,2 0 0,-2-2 0,4-4 0,2-4 0,4 1 0,3-3 0,8 2 0,5-3 0,5-7 0,12 2 0,-2-5 0,7 3 0,-2 0 0,0-4 0,-3-1 0,7-3 0,7-1 0,26-7 0,-34-5 0,3-1 0,6-3 0,2 0 0,2-1 0,-1 2 0,-1 2 0,-1 1 0,-5-1 0,0 1 0,4 5 0,0 1 0,1-2 0,3 1 0,17 1 0,5 3 0,-17-2 0,2 2 0,2 0 0,10-1 0,2 0 0,-5 0 0,1 2 0,-5 0 0,-7-3 0,-6-3 0,10-14 0,-13 2 0,-1-1 0,1 0 0,15 0 0,-5 1 0,-21 4 0,-11 0 0,-11 0 0,0 0 0,-7 0 0,-2 0 0,1 0 0,-4 0 0,7 0 0,0 0 0,6 0 0,-1 4 0,7 4 0,-4 4 0,13 5 0,-4 3 0,1-3 0,-9 1 0,-9-8 0,-5-3 0,-8-5 0,0 0 0,-6-2 0,-11 2 0,6-1 0,-8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43: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35 24575,'95'0'0,"-19"0"0,9 0 0,-13 0 0,5 0 0,5 0 0,2 0 0,6 0 0,3 0 0,1 0 0,-7 0 0,2 0 0,2 0 0,-3 0 0,-3 0-591,-1 0 0,-3 0 0,-1 0 1,2 0 590,14 0 0,4 0 0,-4 0 0,-16 0 0,-12 0 0,-7 0 377,10 0 1,-1 0-378,-17 0 0,-2 0 390,44 0-390,-4 0 0,-3 0 0,-1 0 1218,-2 0-1218,-1-4 0,-6-1 0,5 0 0,-10 1 0,1 1 0,-13 1 0,-5-1 0,-7 2 0,-4 1 0,-8-3 0,-5 2 0,-9-2 0,-6 3 0,-9 0 0,0 0 0,-4 0 0,-1 0 0,2 0 0,-3 0 0,9 0 0,33 2 0,18 8 0,36 4 0,-12 1 0,-16-4 0,-29-4 0,-20-5 0,-14 4 0,-3-3 0,-4 1 0,0 1 0,0-4 0,2 4 0,-1-3 0,1 2 0,-1 2 0,-1 0 0,0 3 0,0 0 0,0 4 0,0-2 0,0 2 0,0-1 0,0 0 0,0-3 0,0 3 0,0-4 0,0-1 0,0-4 0,0-1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19: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2739 20052,'5'-5'0,"-1"1"2121,77 4-2121,-22 0 0,6 0 0,0 0 0,6 0 0,0 0 0,1 0 0,0 0 0,0 0 0,28 0 0,-3 0 383,-11 0 1,-4 0-384,-15 0 0,-2 0 198,1 0 0,-2 0-198,33 0 1239,-6 0-1239,-36 0 0,-12-6 0,-17 3 0,-11-4 0,-3 5 0,-4 2 0,10-5 0,23-6 0,30-7 0,-22 4 0,3-1 0,0 0 0,-1 0 0,41-14 0,-33 8 0,-21 10 0,-17 4 0,6-1 0,29-13 0,22-11 0,-22 7 0,3-2 0,-6 3 0,-1-1 0,-1 0 0,-4 0 0,10-7 0,-19 9 0,-25 10 0,-5 4 0,-7 0 0,1-7 0,5-13 0,17-29 0,16-31 0,-10 37 0,1-1 0,-3 1 0,0 2 0,22-30 0,-24 29 0,-12 18 0,-10 12 0,-4 3 0,0 4 0,-2-2 0,-3 5 0,1-4 0,-6-28 0,3-1 0,-5-25 0,-1 17 0,3 10 0,-3 14 0,4 8 0,1 8 0,3-40 0,1-4 0,-1-35 0,4 19 0,-4 20 0,5 22 0,0 15 0,0 7 0,0-2 0,-2-20 0,-3-47 0,-3-5 0,5 29 0,1 1 0,-7-16 0,7 23 0,-2 20 0,4 13 0,0 8 0,0-8 0,0-37 0,0-22 0,0-28 0,5 10 0,1 24 0,1 29 0,-1 18 0,-1 15 0,0 3 0,0 0 0,1 0 0,-1 0 0,0-2 0,3 0 0,3-1 0,5 1 0,1 2 0,0 0 0,1 0 0,-4 0 0,-2 0 0,-4 0 0,-3 0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19: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 0 24575,'-16'0'0,"-14"0"0,-1 0 0,-8 0 0,14 0 0,8 0 0,5 0 0,6 5 0,-10 10 0,-3 16 0,-15 12 0,-6 7 0,3-10 0,10-9 0,15-10 0,6-7 0,6-2 0,0 0 0,0-2 0,0 4 0,0 8 0,0 18 0,0 6 0,0 6 0,0-12 0,4-12 0,2-12 0,5-6 0,4-4 0,0-3 0,7 5 0,-3-2 0,4 3 0,-2 2 0,-2-1 0,2-2 0,-4-5 0,1-3 0,-2 0 0,-4 0 0,-2 0 0,-4 0 0,-1 0 0,-2-6 0,-2 5 0,-1-6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38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1112 2447 24575,'-26'0'0,"-25"-1"0,-5-5 0,-31-12 0,20-11 0,-16-17 0,18 2 0,-15-6 0,7 6 0,-7 0 0,8-3 0,7 4 0,14-2 0,5 0 0,8-14 0,3-6 0,4-19 0,5 5 0,2-6 0,7 0 0,0 0 0,6-8 0,5 3 0,1 12 0,5 15 0,0 24 0,0 0 0,0-2 0,0-16 0,0-13 0,0 2 0,0 8 0,0 15 0,0 17 0,0 13 0,0 4 0,0 1 0,4-5 0,5-11 0,1 1 0,4-6 0,-4 14 0,2-7 0,-1 7 0,4-3 0,0 0 0,7-1 0,6-1 0,3-3 0,5 2 0,0-2 0,2-1 0,0-1 0,-3-2 0,2 5 0,-6 0 0,11 5 0,-5 4 0,10 0 0,4 5 0,12 3 0,8-2 0,13 2 0,3 1 0,3 1 0,-10 5 0,-7 0 0,-21 0 0,-4 0 0,-4 0 0,-4 0 0,9 0 0,-3 0 0,-1 0 0,-4 0 0,-13 0 0,-4-4 0,-3 3 0,7-3 0,15 0 0,9 3 0,16-4 0,-3 5 0,-1-5 0,-13 0 0,-12-1 0,-12-2 0,-4 7 0,-1-4 0,7 0 0,5-1 0,10-3 0,-6 4 0,1-2 0,-13 6 0,-8-3 0,-8 4 0,-5-3 0,-5 2 0,2-2 0,0 2 0,4 1 0,0-3 0,5 2 0,3-3 0,3 4 0,0 0 0,-6 0 0,0 0 0,-2 0 0,4 0 0,3 0 0,1 0 0,-3 0 0,2 0 0,0 0 0,12 0 0,0 0 0,5 0 0,-8 0 0,-6 0 0,-10 0 0,-4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38: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1864 24575,'25'0'0,"29"0"0,3 0 0,21 0 0,18 0 0,-23 0 0,25 0 0,-31 0 0,-6 0 0,-22 0 0,-10 0 0,-15 0 0,-2 0 0,3 0 0,12-4 0,27-6 0,13-6 0,20-5 0,0-2 0,-8 5 0,-8 2 0,-23 6 0,-5 0 0,3 1 0,13-2 0,26-6 0,9-2 0,0-4 0,-18 5 0,-21-1 0,-22 8 0,-8-4 0,-8 4 0,1-3 0,-1 3 0,-3 1 0,-4 5 0,-3-2 0,3 6 0,2-6 0,5 1 0,0-2 0,5-5 0,-3 4 0,2-8 0,1 3 0,9-10 0,15-8 0,18-18 0,11-3 0,-6-2 0,-7 9 0,-21 11 0,-7 8 0,-8 6 0,-3 6 0,2-1 0,0 0 0,6 1 0,12-8 0,20 0 0,21-15 0,4 3 0,-4 1 0,-33 9 0,-13 9 0,-24 5 0,-4 5 0,-4 3 0,-2 2 0,1 1 0,2-2 0,15-8 0,18-8 0,16-21 0,8 1 0,-14-2 0,-13 11 0,-19 12 0,-10 7 0,-4 2 0,-2 4 0,1-1 0,-2 0 0,3-2 0,1-5 0,7-2 0,-2-4 0,3-3 0,-4 2 0,-1 2 0,-4 6 0,2 4 0,-5-5 0,8-4 0,-2-10 0,8-6 0,7-4 0,8-3 0,7 4 0,-3 6 0,-6 9 0,-5 7 0,-13 5 0,-1 3 0,-6 2 0,-2 0 0,2 1 0,1-4 0,1 1 0,3-2 0,-3 2 0,3 0 0,-1-3 0,15 2 0,21-17 0,10 1 0,13-14 0,-18 9 0,-12 5 0,-19 12 0,-9 2 0,-3 6 0,-4-8 0,3 8 0,-2-5 0,7 7 0,2 0 0,8 0 0,-7 0 0,1 0 0,-8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40: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1697 1 24575,'-27'0'0,"0"0"0,-48 0 0,3 0 0,16 0 0,-2 0 0,3 0 0,-1 0 0,-5 0 0,-1 0 0,4 0 0,2 0 0,-43 0 0,18 0 0,17 0 0,15 0 0,5 0 0,10 6 0,-1 4 0,7 6 0,4 1 0,5-2 0,7 0 0,2 0 0,0 11 0,5-2 0,-3 14 0,6 1 0,-6 2 0,7-2 0,-3-12 0,4-3 0,0 8 0,0 5 0,0 3 0,0-4 0,2-13 0,2-6 0,3-2 0,4 7 0,1 6 0,2 16 0,-2-4 0,0 0 0,-4-12 0,-2-4 0,-3-15 0,-2 13 0,-1 19 0,9 24 0,3 17 0,10-4 0,-2-24 0,-5-16 0,-6-18 0,-6-10 0,-1-3 0,0-1 0,4 4 0,2 7 0,6 8 0,0 3 0,1 0 0,-5-6 0,0-7 0,-6-3 0,2-3 0,-1 4 0,-1 0 0,-1-2 0,1-1 0,-3-7 0,2 3 0,-3-4 0,0 3 0,4 1 0,1 6 0,3 3 0,-3 2 0,-1-2 0,-3-3 0,1-3 0,2 3 0,3 1 0,-3 3 0,0-3 0,-2-3 0,-2 1 0,0 1 0,0 19 0,4-1 0,6 14 0,0-5 0,9 0 0,-4 5 0,5-4 0,-1 3 0,-4-6 0,3-4 0,-10-6 0,3-5 0,-7-5 0,2 0 0,0 5 0,-1-3 0,2 1 0,-5-8 0,2 1 0,4-1 0,13 24 0,15 4 0,6 16 0,-2-10 0,-6-3 0,-11-15 0,-1 0 0,-4-6 0,1 8 0,-1 4 0,1 0 0,-4-4 0,-4-7 0,-6-3 0,-3-3 0,-2 1 0,0 2 0,0 3 0,0 0 0,0 8 0,0-5 0,0 1 0,0-4 0,3-6 0,-2-5 0,3-2 0,-4 10 0,0 3 0,0 15 0,0-5 0,0-5 0,0-8 0,0 4 0,0 2 0,0 10 0,0 0 0,0-2 0,0-5 0,0-9 0,0-8 0,0-2 0,0 4 0,0 9 0,0 5 0,0 21 0,0-7 0,0 5 0,4-4 0,-3-9 0,3 5 0,-4 5 0,0-2 0,0 5 0,0-8 0,0 0 0,0-5 0,-2-3 0,-5 2 0,-4 1 0,-5 6 0,2-3 0,-1-1 0,2-6 0,-2-1 0,-3-1 0,-4 5 0,-3-3 0,-3 6 0,-1-6 0,5-2 0,-2-6 0,2-5 0,-3-2 0,-2-2 0,0 1 0,-5-4 0,4 4 0,-7-2 0,3 0 0,-8 1 0,-9-1 0,-5-4 0,-7-3 0,-1-4 0,10-1 0,4 0 0,15 0 0,-2 0 0,7 0 0,-3-4 0,5-5 0,0-2 0,-4-7 0,3 8 0,2-6 0,6 7 0,9 0 0,2 2 0,5 6 0,0-2 0,1 3 0,2-2 0,-2 0 0,0 0 0,-4 0 0,-5 2 0,-5-4 0,1 3 0,1-7 0,6 7 0,4-3 0,-1 4 0,-4 0 0,4 0 0,-3 0 0,7-2 0,-4 0 0,7-1 0,-4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44: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4326 24575,'3'-20'0,"15"-8"0,26-20 0,6-9 0,6-4 0,-13 17 0,1-3 0,-2-6 0,3-7 0,-5 2 0,1-10 0,-4-1 0,0-11 0,-3-3 0,-2 1 0,-4 0 0,-7 3 0,-3 0 0,-1-2 0,-2-2 0,-4-3 0,-3-1 0,-1-5 0,-1 0 0,-3 4 0,-2 1 0,-1 4 0,0 1 0,0 9 0,0 1 0,0 6 0,0 0 0,0 1 0,0-1 0,0-4 0,0-1 0,0-4 0,0-2 0,0 1 0,0 0 0,0 1 0,0 2 0,1 7 0,-2-1 0,-7-11 0,-2-2 0,0 3 0,-3-1 0,-6-4 0,-2 0 0,3 2 0,1 2 0,4 17 0,1 3 0,3 5 0,1 2 0,2-36 0,2 19 0,5-5 0,4 21 0,3 10 0,-2 18 0,1 11 0,-5 8 0,2 3 0,10 2 0,19 0 0,23 0 0,21 0 0,-8 0 0,-10-3 0,-29 1 0,-15-1 0,-8 3 0,-6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0: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2368 2343 24575,'-16'-57'0,"-1"0"0,-13-29 0,3 0 0,0 0 0,-2 1 0,12 20 0,4 25 0,9-10 0,-15-36 0,9-8 0,4 29 0,1-1 0,2 12 0,1 2 0,2-45 0,0 31 0,0 28 0,0 7 0,0-4 0,0-7 0,0-19 0,0-4 0,0 5 0,0 4 0,0 25 0,0 7 0,0 8 0,-5-14 0,-10 0 0,-7-25 0,-4 7 0,-3-7 0,3 14 0,-3 5 0,1 12 0,-2 1 0,-3-1 0,-3-3 0,-8-5 0,0 0 0,-6-2 0,-1 4 0,-5 0 0,2 3 0,-7-4 0,3 4 0,-5 6 0,5 6 0,7 5 0,7 5 0,0 0 0,-3 5 0,-9 0 0,2 0 0,0 0 0,2 0 0,9 5 0,-2 0 0,7 4 0,-6 1 0,4 2 0,-4 0 0,10 3 0,0 1 0,10 0 0,1 2 0,9 4 0,1 1 0,8 0 0,1-1 0,0-8 0,-1-2 0,-4-4 0,-5 1 0,-3 4 0,-7 2 0,5 0 0,1-2 0,8-4 0,-1-1 0,-5 1 0,-5 2 0,-6 1 0,-2 1 0,5-5 0,0-1 0,14-4 0,-2 2 0,7-4 0,-7 6 0,2-3 0,-6 1 0,5-2 0,0-3 0,2 0 0,6 0 0,-3 0 0,3 0 0,-8 0 0,-5 0 0,-4 0 0,0 0 0,5 0 0,3 0 0,6 0 0,-1 0 0,4 0 0,-4 0 0,3 0 0,-1 0 0,-1 0 0,4 0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1 240 24575,'19'0'0,"-1"6"0,10 0 0,8 10 0,0-3 0,9 6 0,-7-4 0,-3 0 0,-8-2 0,-6-4 0,-5-1 0,1 1 0,9 4 0,10 8 0,4 3 0,7 3 0,-6 2 0,2-4 0,-3 2 0,-8-8 0,-7-1 0,-8-7 0,-10-7 0,-1-7 0,-5-6 0,1-1 0,2-1 0,1 2 0,2-3 0,-1 1 0,1 1 0,-1 0 0,-2 3 0,2 1 0,-3-4 0,3 0 0,-2-4 0,1 3 0,-4 2 0,1 0 0,-1-7 0,2-9 0,4-12 0,1-7 0,2 7 0,-4 6 0,-3 15 0,-2 9 0,-6 1 0,-9 1 0,-32-14 0,8 3 0,-23-9 0,28 10 0,-3 2 0,7 3 0,0 4 0,3-3 0,0 4 0,1-2 0,1 0 0,-2-1 0,-1-2 0,2-1 0,3 1 0,8 0 0,6 7 0,3-1 0,-1 5 0,0-2 0,-7 1 0,1 0 0,-10-2 0,6 1 0,-1-3 0,7 1 0,5 1 0,2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53 24575,'0'-4'0,"0"-8"0,-3 3 0,-1-7 0,-6 9 0,-2 2 0,0 5 0,3 0 0,3 3 0,4-1 0,2 5 0,3-2 0,0 4 0,1-3 0,2-2 0,-3-2 0,0-2 0,0 2 0,-3 0 0,0 11 0,0-3 0,0 6 0,1-8 0,1-3 0,2-3 0,1-2 0,1 0 0,0 0 0,1 0 0,-1 0 0,-2 0 0,1 0 0,-4-2 0,1 0 0,-2-3 0,0 1 0,-6 1 0,3 1 0,-6 2 0,5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7:52: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1259 24575,'11'0'0,"17"0"0,36 0 0,-12 0 0,6 0 0,14 0 0,4 0 0,7 0 0,1-2 0,6-7 0,-1-3 0,-6-1 0,0-3 0,10-12 0,-2-4 0,-14 6 0,-2-1 0,6-2 0,-3 0 0,-19 4 0,-3 2 0,-3 2 0,-2 1 0,35-23 0,-3 2 0,-39 17 0,1-1 0,1-2 0,0 0 0,6-2 0,-1-2 0,-2-4 0,1-2 0,2 2 0,0-1 0,-5-4 0,-1 1 0,-1 10 0,-1 2 0,25-26 0,-7 24 0,-11-5 0,7 6 0,5-7 0,3 6 0,0-5 0,-8 17 0,-10-7 0,2 11 0,-10-2 0,1 3 0,-13 4 0,-4 2 0,-9 3 0,-4 2 0,-4 1 0,-2 0 0,20-5 0,19-6 0,15-5 0,4-1 0,-13 3 0,-18 5 0,-13 3 0,-13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983 473 24575,'-2'0'0,"-8"0"0,-22-4 0,-11-6 0,-10-4 0,5-5 0,5-1 0,3 7 0,6-4 0,4 6 0,1-1 0,7 2 0,-6 2 0,5-2 0,-5-2 0,2-2 0,-4-3 0,1 1 0,3-1 0,-3 1 0,6 2 0,-5-1 0,3-2 0,-1 1 0,2 2 0,3 0 0,0 6 0,6-2 0,-1 3 0,2 0 0,3 2 0,1 1 0,3-1 0,-2 0 0,-4-3 0,-1-2 0,-6-5 0,4 1 0,0-2 0,3 5 0,2 4 0,3-1 0,1 6 0,5 1 0,0 2 0,2 4 0,9 6 0,-2 5 0,12 24 0,-1-3 0,2 12 0,1-10 0,-4-5 0,0-6 0,-5-5 0,-3-8 0,-3-3 0,-2-8 0,-2-1 0,1-5 0,-4-1 0,-6-12 0,-17-21 0,4 7 0,-19-27 0,17 26 0,-4-11 0,10 16 0,6 4 0,7 9 0,2 5 0,3 3 0,3 4 0,10 0 0,7 0 0,10 0 0,0 0 0,8 0 0,-5 0 0,6 0 0,-7 0 0,0 0 0,-8 0 0,-1 0 0,-7 0 0,-2 0 0,-8 0 0,0 0 0,-7 0 0,2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57 24575,'0'26'0,"0"-1"0,0 22 0,0-5 0,4 11 0,-4-10 0,4-8 0,-1-11 0,-2-10 0,1 1 0,-2 7 0,0 2 0,0 3 0,0-6 0,2-6 0,0-7 0,2 3 0,-2 7 0,1 5 0,-3 6 0,0-4 0,0-9 0,0-4 0,2-7 0,-1-4 0,1 1 0,-1-1 0,-1 3 0,0 0 0,0 9 0,0 5 0,0 3 0,0-1 0,0-5 0,0-6 0,2-3 0,-1-5 0,1 1 0,-2-1 0,3 4 0,1-1 0,5 5 0,5 2 0,4 2 0,-1-2 0,-2-5 0,-3-3 0,-1-3 0,0 0 0,-1 0 0,-1 0 0,-2 0 0,2 0 0,2 0 0,3 0 0,-4 0 0,0 0 0,-4 0 0,4 0 0,0 0 0,0 0 0,-2 0 0,-4 0 0,-2-2 0,-1 1 0,4-1 0,1 1 0,1 1 0,1 0 0,-2 0 0,-1 0 0,-2 0 0,0-5 0,-3 1 0,0-11 0,0-7 0,0-13 0,0-5 0,0-3 0,0 12 0,0 6 0,0 2 0,0-11 0,0-5 0,0-21 0,-4 5 0,2 0 0,-4 11 0,4 14 0,-2 9 0,3 9 0,-2 2 0,3-8 0,0-9 0,-4-12 0,4 0 0,-4 9 0,1 11 0,2 9 0,-1 4 0,1 2 0,1 0 0,0 2 0,0-3 0,-1 4 0,-1-2 0,1 3 0,-1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8 280 24575,'0'-16'0,"0"4"0,-1-12 0,-2 5 0,2-1 0,-1-2 0,2 6 0,0 2 0,0 5 0,0 3 0,0 0 0,0 0 0,0 3 0,0-2 0,0-3 0,0-3 0,0-5 0,0 5 0,0 1 0,0 6 0,2-1 0,-1 4 0,3-2 0,1 0 0,2 1 0,4-4 0,0 0 0,2-1 0,0 3 0,1 0 0,-4 4 0,-3 0 0,-3 0 0,-2 0 0,0 0 0,-1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76 24575,'5'0'0,"4"0"0,0 3 0,4-2 0,-3 2 0,-2-3 0,-2 0 0,-1 0 0,0 0 0,-2-3 0,-1-2 0,-2-2 0,0 1 0,0 1 0,0 2 0,0 0 0,1 0 0,1 0 0,2-4 0,2 1 0,0-6 0,1 6 0,-2-2 0,0 5 0,-1 1 0,-2 1 0,3 1 0,1 0 0,11 7 0,1-2 0,4 8 0,-2-6 0,-9-1 0,0-3 0,-7 0 0,-2-1 0,-1 3 0,-1-2 0,0 0 0,0 0 0,0-1 0,0 2 0,2-2 0,-1 2 0,2-2 0,-3 2 0,0-2 0,0 2 0,0-3 0,0 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148 907 24575,'0'-19'0,"0"-24"0,0-14 0,0-19 0,0-5 0,0 23 0,0 7 0,0 17 0,0 0 0,0 5 0,0 6 0,0 2 0,0 9 0,0 1 0,0-5 0,0-3 0,0-3 0,0 1 0,0 5 0,0 8 0,0-3 0,0-8 0,0-8 0,0-2 0,0 2 0,0 14 0,0 2 0,0 5 0,0-1 0,0-9 0,0-1 0,0-5 0,0 8 0,0 7 0,0 6 0,0 9 0,-5 8 0,-3 0 0,-8 8 0,-2-10 0,-3 1 0,4-6 0,3-2 0,4 3 0,4 0 0,2 3 0,1 0 0,3 0 0,-2-1 0,-2 3 0,-2-3 0,2 2 0,-1-7 0,4-2 0,-2-8 0,3 0 0,0-6 0,0-4 0,6-12 0,3-11 0,7-7 0,-1 3 0,0 6 0,-1 13 0,0 8 0,-3 4 0,-2 3 0,-1 3 0,-4 1 0,1 1 0,-3 1 0,0 2 0,-1 1 0,-1 2 0,4 8 0,5 14 0,11 14 0,3 10 0,3-1 0,-6-10 0,-1-6 0,-7-12 0,-2-4 0,-5-10 0,-2-1 0,-3-7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1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89 24575,'0'9'0,"7"3"0,3 0 0,8 3 0,-5 0 0,-2-6 0,-6-3 0,-1-5 0,-2-1 0,3 3 0,-1 0 0,2 4 0,0-1 0,-1 1 0,0-3 0,-1 4 0,2-3 0,1 6 0,0-3 0,-1 0 0,-1-5 0,-2 0 0,-1-6 0,-1 2 0,-1-5 0,1-3 0,5-4 0,3-7 0,5 0 0,4-4 0,-3-1 0,6 2 0,-6 0 0,0 6 0,-5 5 0,-6 5 0,1 1 0,-4 5 0,4-4 0,-1 1 0,-1-2 0,4-1 0,-4 4 0,1-2 0,-2 4 0,-2-1 0,0 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0 404 18824,'2'0'0,"5"-5"2639,11-1-2639,0-4 981,4-2-981,0 2 511,0-3-511,2 5 1620,-3 0-1620,-2 2 0,-5 3 0,-6-1 0,-2 2 0,-2 0 0,4-1 0,-1 3 0,2-3 0,-5 0 0,4 2 0,-3-1 0,3 2 0,-3 0 0,-1-1 0,-2-1 0,1 0 0,0 0 0,3 2 0,3 0 0,-1-3 0,-2 3 0,0-3 0,-5 3 0,4 0 0,-4 0 0,-1-3 0,-4 0 0,-8-10 0,-4-2 0,-5-10 0,-4 5 0,1-3 0,1 7 0,1 2 0,5 3 0,0 3 0,3-1 0,1 0 0,3-1 0,2 1 0,1 3 0,5 0 0,-2 4 0,2 0 0,0-3 0,1 2 0,-3-10 0,-4 1 0,-1-7 0,-1 6 0,6 0 0,0 9 0,4 1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12 251 24575,'19'0'0,"-1"6"0,11-1 0,6 12 0,1-4 0,9 5 0,-7-3 0,-3 0 0,-7-2 0,-7-3 0,-6-2 0,2 0 0,9 5 0,10 8 0,4 3 0,8 3 0,-8 2 0,4-3 0,-5 0 0,-7-6 0,-7-3 0,-8-6 0,-10-7 0,-1-7 0,-5-6 0,1-1 0,2 0 0,1 0 0,2-1 0,-1-1 0,1 2 0,0 0 0,-4 4 0,3-1 0,-3-3 0,4 0 0,-4-3 0,2 1 0,-4 3 0,1 1 0,-1-9 0,3-8 0,2-12 0,3-7 0,0 7 0,-3 7 0,-3 13 0,-2 10 0,-6 1 0,-8 1 0,-34-14 0,10 3 0,-25-9 0,29 10 0,-3 3 0,7 1 0,0 5 0,3-2 0,0 2 0,2-1 0,0 0 0,-3 0 0,0-4 0,2 1 0,3-1 0,8 1 0,6 7 0,3-1 0,-1 5 0,1-2 0,-9 1 0,2 0 0,-10-1 0,6-1 0,-1-2 0,7 1 0,5 1 0,2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72 56 24575,'0'-4'0,"0"-8"0,-3 3 0,-1-7 0,-6 9 0,-1 2 0,-2 5 0,4 0 0,3 2 0,4 0 0,2 5 0,3-1 0,0 3 0,1-4 0,2 0 0,-3-4 0,0-1 0,0 2 0,-3 1 0,0 9 0,0-1 0,0 4 0,1-6 0,1-4 0,2-3 0,1-2 0,1 0 0,0 0 0,1 0 0,-1 0 0,-1 0 0,-1 0 0,-3-2 0,1 0 0,-2-3 0,0 1 0,-5 1 0,1 0 0,-5 3 0,5 0 0,1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69 24575,'0'26'0,"0"-1"0,0 22 0,0-5 0,4 11 0,-4-10 0,4-8 0,-1-11 0,-2-10 0,1 1 0,-2 7 0,0 3 0,0 1 0,0-5 0,2-6 0,0-7 0,2 3 0,-2 8 0,1 3 0,-3 7 0,0-4 0,0-9 0,0-4 0,1-7 0,1-4 0,0 1 0,-2-1 0,0 3 0,0 0 0,0 9 0,0 5 0,0 3 0,0-1 0,0-5 0,0-6 0,3-3 0,-2-5 0,1 2 0,-2-3 0,3 5 0,1-1 0,5 6 0,5 0 0,4 3 0,-1-2 0,-2-5 0,-3-3 0,-1-3 0,0 0 0,-1 0 0,-1 0 0,-2 0 0,2 0 0,2 0 0,3 0 0,-4 0 0,0 0 0,-4 0 0,3 0 0,2 0 0,-1 0 0,-2 0 0,-4 0 0,-2-2 0,-1 1 0,3-1 0,2 1 0,2 1 0,0 0 0,-2 0 0,-1 0 0,-2 0 0,0-5 0,-3 1 0,0-10 0,0-9 0,0-12 0,0-5 0,0-3 0,0 13 0,0 4 0,0 3 0,0-11 0,0-5 0,0-21 0,-4 6 0,2-2 0,-4 12 0,4 14 0,-2 9 0,3 9 0,-2 2 0,3-8 0,0-8 0,-4-14 0,3 1 0,-2 9 0,0 11 0,2 9 0,-1 4 0,1 2 0,1 1 0,0 0 0,0-1 0,-1 2 0,-1-1 0,0 3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7:52: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24575,'26'0'0,"26"0"0,17 14 0,-19-1 0,2 4 0,0 7 0,0 4 0,7 8 0,0 2 0,-2-2 0,0 1 0,-4 0 0,-2-1 0,25 19 0,-15-15 0,-27-11 0,-9-10 0,-7-4 0,-5 0 0,-3-4 0,-3 1 0,-5 0 0,5 2 0,3 8 0,5 6 0,7 5 0,-2-3 0,1 0 0,-11-14 0,-3-2 0,-7-6 0,0-5 0,3 0 0,-2 0 0,2 1 0,-2 1 0,-1 1 0,0 0 0,0 1 0,0 1 0,0 0 0,0 1 0,3-1 0,2 0 0,-1 4 0,4-2 0,-4 4 0,3-7 0,-1 3 0,-4-6 0,2 2 0,-2-4 0,3 0 0,-2-2 0,-1 0 0,-1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14 288 24575,'0'-16'0,"0"4"0,0-12 0,-3 6 0,2-3 0,-2 0 0,3 4 0,0 3 0,0 5 0,0 3 0,0 0 0,0 1 0,0 2 0,0-2 0,0-4 0,0-2 0,0-5 0,0 5 0,0 1 0,0 7 0,2-3 0,-1 5 0,4-1 0,-1-1 0,3 0 0,4-3 0,0 1 0,3-2 0,-1 2 0,0 2 0,-3 2 0,-3 1 0,-2 0 0,-4 0 0,1 0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2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82 24575,'5'0'0,"3"0"0,1 3 0,4-3 0,-3 3 0,-1-3 0,-3 0 0,-2 0 0,2 0 0,-4-2 0,1-3 0,-3-2 0,0 1 0,0 0 0,0 4 0,0-2 0,1 2 0,1-2 0,1-2 0,3 0 0,0-6 0,2 6 0,-3-3 0,-1 7 0,1 0 0,-4 1 0,4 1 0,2 0 0,10 6 0,1-1 0,3 8 0,-1-5 0,-9-2 0,1-3 0,-9 0 0,-1-1 0,-1 2 0,-1-1 0,0 0 0,0 0 0,0 0 0,0 1 0,3-2 0,-2 2 0,1-2 0,-1 2 0,-1-2 0,0 2 0,0-3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4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358 0 24575,'0'4'0,"0"8"0,-1 0 0,-5 6 0,3 2 0,-6-5 0,4 6 0,-5 1 0,2-1 0,-3 0 0,3-6 0,1-2 0,-3 4 0,1 1 0,0 3 0,1-3 0,2-2 0,-1-3 0,-2 4 0,-2 0 0,-3 8 0,3-6 0,1 1 0,3-6 0,0 2 0,3-1 0,-2 2 0,1 0 0,-1 0 0,-1 0 0,4-4 0,0-5 0,1-5 0,1-1 0,-4 1 0,1 0 0,-2 6 0,-1-1 0,4 1 0,-2-5 0,4-2 0,-4-2 0,-1-4 0,-3-5 0,-4-8 0,-4-3 0,2-3 0,-2 5 0,8 3 0,1 6 0,5 1 0,1 5 0,2 3 0,5 16 0,7 7 0,6 11 0,6 2 0,-4-9 0,-1 0 0,-9-12 0,-2-3 0,-5-4 0,-1-6 0,2 1 0,1-3 0,12 0 0,5 0 0,12 0 0,2-1 0,0-3 0,-6 0 0,-8 0 0,-8 3 0,-7 1 0,-3 0 0,-4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4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71 24575,'19'0'0,"3"0"0,11-3 0,2 2 0,3-5 0,-4 2 0,-5-1 0,-8-1 0,-5 4 0,-6-2 0,-3 3 0,-3-3 0,0 1 0,3-4 0,3 1 0,-1-2 0,0 5 0,-2 0 0,-3 0 0,-1 2 0,-3 1 0,0 2 0,0 2 0,0 0 0,-2-2 0,1 3 0,-1-3 0,-1 3 0,2 0 0,-2 2 0,2 4 0,1-3 0,-2 4 0,1 2 0,-2 7 0,0 9 0,2 0 0,-2 0 0,3-9 0,0-5 0,0-2 0,0-2 0,0-1 0,0-1 0,0-1 0,0 2 0,0 1 0,0 2 0,0-1 0,0 0 0,0 0 0,0-1 0,0-3 0,2-2 0,0-4 0,2-1 0,0-2 0,-1 0 0,1 0 0,1 0 0,-3-1 0,1 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4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168 0 24575,'-17'0'0,"0"3"0,-6 5 0,5 6 0,1 5 0,6 5 0,1-2 0,2-1 0,3-7 0,0-6 0,0-3 0,0 1 0,-4 0 0,3 1 0,-2-3 0,5-2 0,3-2 0,5 0 0,8 4 0,8 4 0,5 4 0,3 6 0,-1-3 0,-3 6 0,-2-6 0,-5 5 0,-1-6 0,-6 0 0,-1-7 0,-6-3 0,-1-4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9:54: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1 178 24575,'14'0'0,"14"0"0,2 0 0,12 0 0,-1 0 0,-5 0 0,2 0 0,-6 0 0,-2 0 0,-1 0 0,-7 0 0,3 3 0,0-2 0,-3 2 0,7-3 0,-3 0 0,-1 0 0,-1 0 0,-2 0 0,-1 0 0,9 4 0,1-3 0,8 2 0,-5-3 0,-6 0 0,-7 0 0,-7 0 0,-5 0 0,-4-2 0,-3 1 0,-4-4 0,0 0 0,-10-7 0,0-6 0,-11-7 0,3-1 0,-4 1 0,7 5 0,2 6 0,3 6 0,0 2 0,3 4 0,-1 0 0,4 2 0,2-3 0,-1 2 0,4-2 0,-1 2 0,1-1 0,1-2 0,0 2 0,0-2 0,0 2 0,5 2 0,1 3 0,13 9 0,2 3 0,6 7 0,-2-4 0,-7-1 0,-1-4 0,-4 1 0,-3-3 0,-3-3 0,-2-4 0,-2-1 0,1-1 0,-3 2 0,2-2 0,-2 1 0,3 1 0,3 4 0,3 6 0,0 0 0,-2 3 0,-2-6 0,-7-2 0,-1-3 0,-12 9 0,-10 11 0,-7 16 0,-3 4 0,8-3 0,4-14 0,10-8 0,4-12 0,3-3 0,3-6 0,1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2:42: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1801 1 21635,'-16'2'0,"-33"41"706,4-11 1,-5 5-707,-13 25 0,-2 5 0,0-7 0,-1 1 0,-1 8 0,2 1 0,10-12 0,1-3 248,-3-5 0,0-3-248,9-8 0,0-4 253,-39 13-253,13-18 778,14-8-778,11-12 0,13-3 0,6-7 0,4 0 0,-4 0 0,2 0 0,-5 0 0,-9 0 0,-9 0 0,-19 0 0,-7 0 0,-2 0 0,15 0 0,17 0 0,22 0 0,10 0 0,10 3 0,2-2 0,3 2 0,0-3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09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24575,'25'0'0,"16"0"0,-10 0 0,7 0 0,-4 0 0,-17 0 0,8 0 0,-7 8 0,0 1 0,6 12 0,-6 0 0,6 4 0,-7-3 0,-2-3 0,-6-4 0,-3-3 0,-5-4 0,2 0 0,-3-2 0,0 7 0,0 8 0,0 13 0,0 4 0,0-2 0,0-8 0,0-11 0,0-7 0,0-4 0,0-1 0,0-1 0,0 5 0,0 7 0,0 3 0,0 2 0,0-3 0,0-3 0,0 0 0,0 8 0,0 20 0,0-13 0,0 7 0,2-30 0,-1-3 0,2-5 0,-3 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09: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 24575,'29'0'0,"33"0"0,-10-2 0,7-1 0,-7 0 0,4-1 0,1-1-455,6-1 1,1-2 0,0 0 454,1-1 0,-1 0 0,0 1 0,-7 0 0,-1 1 0,-1-1 151,20-1 0,-3 0-151,-10 4 0,-1 0 130,-3 1 0,-1 1-130,-3 1 0,-2 0 0,-5 2 0,-1 0 0,3 0 0,-1 0 344,-1 0 1,-1 0-345,3 0 0,1 0 56,-1 0 0,0 0-56,-4 0 0,-1 0 0,-1 0 0,-2 0 0,24 0 0,2 0 0,-7 0 0,8 0 0,3 0 0,3 0 0,-1 0 0,-1 0 0,-10 0 0,-4 0 0,-10 0 0,6 0 0,1 0 0,8 0 0,1 0 0,-5 0 0,-1 0 0,-4 3 0,-5-1 0,0 4 0,-10-5 0,-11 2 0,-7-3 0,-10 0 0,-6 1 0,2 0 0,-6 1 0,4-1 0,-3-1 0,0 2 0,2-1 0,0 1 0,3-2 0,0 0 0,-3 0 0,-2 2 0,-2-1 0,0 3 0,-1 0 0,1-2 0,-2 2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34: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0 343 24575,'28'17'0,"25"27"0,9 0 0,-21-11 0,3 2 0,0-4 0,0-1 0,41 22 0,-11-13 0,4-5 0,-12-12 0,5 3 0,0-5 0,0-4 0,0-2 0,-6-4 0,5 3 0,-16-1 0,7 0 0,-11-2 0,0-3 0,-1-1 0,0-1 0,2-2 0,4-1 0,1 0 0,6-2 0,3 0 0,6 0 0,6 0 0,-4 0 0,9 0 0,4-5 0,6-1 0,7-4 0,-45 4 0,-1 1 0,-3-1 0,0 0 0,4 1 0,-1-2 0,0-1 0,0-1 0,7 0 0,1 0 0,0-3 0,1 1 0,6-2 0,0 2 0,0-1 0,0 0 0,2-1 0,0 1 0,7 1 0,2 0 0,3-1 0,2 1 0,-4 2 0,1-1 0,0 2 0,-2-1 0,-6 2 0,-4 0 0,-11 3 0,-5 1 0,37-2 0,-42 5 0,-18 0 0,-20-2 0,-4 0 0,-3 0 0,-1 0 0,3 2 0,21 5 0,6-4 0,34 4 0,-23-5 0,17 0 0,-25 0 0,17 0 0,5 0 0,19 0 0,22-10 0,-12-11 0,-14-6 0,-37 6 0,-8 8 0,58 10 0,-17 1 0,14 0 0,-4 0 0,11 1 0,6 0 0,2 1-668,-10 1 0,4 2 1,2 0-1,1 0 1,1 1 667,-7-1 0,3 0 0,0 1 0,1-1 0,-1 2 0,-3 0 0,10 2 0,1 1 0,-3 0 0,-4 0 0,-8 0-97,8 0 1,-8-1-1,-4 0 97,20 5 0,-10-5 0,-35-11 0,-2-1 0,21-1 0,6-1 0,-11 0 0,4 0 0,-3 0 0,17 0 0,0 1 0,-19 2 0,1 1 0,-3 0 0,7 2 0,-4-1 0,-12 0 0,-6-1 0,5-2 0,-25 0 3282,-19-1-3282,64-26 0,8-10 0,-17 11 0,2 0 173,-13 7 0,-3 2-173,34-13 0,-37 17 0,-19 1 0,-3 0 0,0-8 0,6 1 0,1-1 0,1 10 0,4 2 0,-4 8 0,9 0 0,-3 5 0,-1 0 0,-10 0 0,-6 0 0,-9 0 0,0 0 0,10-6 0,16-1 0,15-12 0,16 1 0,-14-1 0,-11 7 0,-20 4 0,-14 5 0,-5 0 0,-2 3 0,-3 0 0,4 0 0,15 0 0,-4 0 0,10 4 0,-10 0 0,-7 1 0,-2-3 0,-6-2 0,2 0 0,-4 0 0,8 0 0,0 0 0,6 0 0,-1 0 0,-3 0 0,-3 0 0,-2 0 0,2 0 0,-1 0 0,0 0 0,-5-3 0,-1 2 0,-2-5 0,0-1 0,0-2 0,0-1 0,0 4 0,0 1 0,0 3 0,2 0 0,3 0 0,6 2 0,3 0 0,5 5 0,-1-1 0,1 5 0,-7 2 0,-5-3 0,-4 0 0,-3-6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7:59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0 423 22541,'9'0'0,"22"0"0,33 0 0,17 0 0,-18 0 0,4 0 0,5 0 0,2 0 0,7 0 0,2 0 0,0 0 0,3 0 0,0 0 0,1 0 0,0 0-510,2 0 1,0 0 0,0 0 0,1 0 509,1-1 0,1 1 0,0 0 0,0-1 0,1 0 0,1-1 0,-1-1 0,0 1 0,1 0 0,-1-1 0,0 1 0,0-2 0,-2-1 0,0-1 0,0-1 0,-2 0 0,-5-1 0,0 0 0,-1 0 0,-2-1 0,20-2 0,-2 0 0,-2-2-38,-2 0 0,0-2 1,-2 1 37,-3 2 0,0 0 0,-1 0 128,-3-2 1,-1 0 0,0 0-129,-4 2 0,0 0 0,-1 0 0,-2-1 0,0 1 0,-2 0 0,-7 4 0,-1 1 0,-1 0 0,1-1 0,0 0 0,-1 1 221,22 0 0,-2 0-221,0 0 0,0-1 0,-3 1 0,-1 0 0,-2 0 0,-2 1 0,0 1 0,-1 2 756,-6-1 1,-3 2-757,-9 2 0,-2 0 0,-4 0 0,-2 0 0,33 0 1164,-14 0-1164,-4 0 679,-21 0-679,-8 0 0,-12 0 0,-9 0 0,0 0 0,1 0 0,-1 0 0,0 0 0,1 0 0,-2 0 0,-3 0 0,-2 0 0,-5 3 0,4-2 0,-5 3 0,3-2 0,-3 0 0,0 1 0,0 3 0,0-2 0,0 1 0,-2 1 0,-1-4 0,2 7 0,-3-4 0,4 2 0,-1 0 0,1-2 0,-1 3 0,0-4 0,-2 2 0,0-2 0,4-2 0,-5 3 0,4-3 0,-3 1 0,1 0 0,-9-2 0,5 2 0,-6-2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39: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6643 783 24575,'-90'0'0,"19"0"0,-10 0 0,5 0 0,-6 1 0,-7-2-587,-2-2 1,-6-1 0,-4 0 0,-1-2 586,18 2 0,-1-1 0,-1 0 0,-2 0 0,0-2-350,6 0 0,-2 0 0,0-1 1,-1-1-1,0 1 0,2 0 350,-13 0 0,0 0 0,2-1 0,0 1 0,1 0 0,4-1 0,1 0 0,1 0 0,2 1 0,3 1 0,-2 2 0,3 1 0,2 0 0,2 1 255,-21-2 1,2-1-1,9 3-255,-3 3 0,9 0 0,14 0 0,5 0 0,-22 0 1053,18 0-1053,13 0 2330,6 0-2330,-4-8 295,-3 1-295,-16-17 0,-3 7 0,-10-9 0,3-1 0,1-18 0,38 25 0,2-13 0,36 35 0,-2-5 0,2 0 0,2 2 0,-8-2 0,-1 2 0,-49 0 0,-7-5 0,16 1 0,-1-2 0,-45-8 0,14 2 0,5 0 0,-1 4 0,5-6 0,-5 3 0,6-7 0,6 8 0,1-4 0,6 5 0,1 0 0,5 4 0,1-3 0,5 8 0,5-3 0,-3 4 0,3 0 0,-5 0 0,0 0 0,-5 0 0,5-4 0,0-3 0,3-3 0,1-1 0,6-2 0,-1 2 0,8-4 0,6 7 0,-3-3 0,10 6 0,-7 0 0,3-1 0,-4 1 0,3-3 0,-2-4 0,6 3 0,-2-6 0,4 6 0,0 1 0,3 1 0,-2 7 0,5-4 0,-4 4 0,4 0 0,-3 0 0,3 0 0,-3 0 0,2 0 0,-2 0 0,3 0 0,1 0 0,2 0 0,1 0 0,2 0 0,-2 0 0,1 0 0,2 3 0,0 8 0,3 5 0,0 4 0,0 0 0,0-10 0,0-3 0,0-6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39: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16 24575,'-9'0'0,"-4"0"0,3 0 0,-1 0 0,2 0 0,4 0 0,-2 0 0,-4 0 0,-7 0 0,-3 0 0,-8 0 0,2 0 0,2 0 0,0-3 0,8 2 0,4-3 0,3 4 0,9-2 0,-2 0 0,3 0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39: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5471 938 24575,'-32'0'0,"-54"0"0,35 0 0,-7 0 0,-20-1 0,-13 0 0,3-1 0,14-1 0,2 0 0,-2-1 0,-15-1 0,-2 0 0,5-1 0,-8-2 0,6-1 0,10 0 0,2 1 0,7-1 0,0 0 0,-1 3 0,1-2 0,7-2 0,1-1 0,0 2 0,1-1 0,6-1 0,0 0 0,-43-6 0,7-5 0,17 3 0,5-7 0,15 3 0,3-4 0,9 8 0,4-3 0,4 8 0,3-2 0,2 3 0,-2-5 0,3 4 0,-2-1 0,3 1 0,0-2 0,0 3 0,1 0 0,-5 4 0,3-3 0,-4 2 0,2-2 0,1 3 0,-5-4 0,0 4 0,-6-7 0,3 5 0,0-1 0,3 0 0,4 3 0,-5-2 0,2 0 0,-3 2 0,0-2 0,3 2 0,5 0 0,3 0 0,-3 0 0,-3-3 0,-9 1 0,2-1 0,-3 2 0,8 2 0,-8-1 0,2 0 0,-8 4 0,-2 1 0,3 4 0,8 0 0,8 0 0,13 0 0,7-1 0,5-2 0,-1 2 0,3-5 0,-3 3 0,-3-5 0,-4 1 0,-2 2 0,-2-3 0,0 4 0,0-1 0,-5-2 0,0 6 0,0-3 0,-4 1 0,4 2 0,-5-3 0,0 1 0,0 2 0,-1-2 0,-1 3 0,0-4 0,-5 3 0,0-3 0,-6 4 0,-1 0 0,-10 0 0,-9-5 0,-11 1 0,-2-7 0,-5 1 0,11-1 0,1-2 0,12 6 0,1-6 0,14 12 0,-1-3 0,12 4 0,-3 0 0,5 0 0,4 0 0,-3 0 0,5 0 0,-4 0 0,6 0 0,1 0 0,1 0 0,5 0 0,-3 3 0,2-2 0,1 6 0,-2-3 0,2 4 0,-3-3 0,6 1 0,-2-1 0,4-3 0,1 5 0,-4-6 0,2 2 0,-3-3 0,-1 0 0,-2 0 0,0 0 0,-1 0 0,5 0 0,0 4 0,1-3 0,0 2 0,-3-3 0,4 0 0,-3 0 0,3 0 0,0 0 0,1 0 0,2 0 0,-2 0 0,3 0 0,-1 0 0,3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0: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24575,'54'0'0,"20"0"0,20 0 0,-39 0 0,-1 0 0,34 0 0,4 15 0,-12 6 0,-8 21 0,-6 10 0,-9 7 0,-1 9 0,-9 0 0,-7-3 0,-7-1 0,-7-6 0,-1 5 0,-5-3 0,-3 3 0,-6-4 0,-1-1 0,2 0 0,0 10 0,5 5 0,0 5 0,2-1 0,1-11 0,0-2 0,0 0 0,3-4 0,2 8 0,4-13 0,-5-5 0,-3-19 0,-7-7 0,-4-13 0,-3-3 0,-3-2 0,1-5 0,0 5 0,6 18 0,10 22 0,14 32 0,8 10 0,-5-11 0,-7-20 0,-12-24 0,-6-15 0,-3-10 0,-4-4 0,-1-5 0,-1 6 0,1 0 0,0 2 0,-2 1 0,-1-3 0,-1 0 0,-1 0 0,0-1 0,0 1 0,0 0 0,0-3 0,0 4 0,0-5 0,0 5 0,2-5 0,0 4 0,2-3 0,-1 1 0,-1 1 0,0-3 0,0 2 0,-1-3 0,2 3 0,-2-2 0,1 2 0,-1-3 0,2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2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7642 24575,'7'-17'0,"3"-8"0,10-4 0,-1-7 0,3 1 0,-5-1 0,1-4 0,0 3 0,0-14 0,-4 8 0,4-14 0,-3 5 0,4 4 0,-5 4 0,-1 9 0,-2-3 0,-1-5 0,3-5 0,-1-2 0,0 3 0,-2 6 0,-1-1 0,-1 10 0,4-4 0,-3 10 0,3 0 0,0 0 0,1-3 0,5-3 0,8-8 0,-2 3 0,11-3 0,-3 6 0,8 1 0,-4 3 0,7-1 0,-2 3 0,8-4 0,-1 5 0,14-4 0,-3 11 0,17-2 0,0 9 0,9-5 0,5 4 0,-41 4 0,1 0 0,3 0 0,1 2 0,2-1 0,1 0 0,7-2 0,1 0 0,-3 4 0,1 1 0,11-6 0,1 1 0,-5 4 0,0 1 0,5 0 0,0-1 0,-4 0 0,-1-1 0,-2 4 0,-1-2 0,-5-3 0,-1-3 0,-1 3 0,0-3 0,-4-3 0,-1-3 0,0 0 0,0-1 0,1-3 0,-1-1 0,5-4 0,-1-1 0,-4 3 0,0-2 0,6-5 0,0-2 0,-6 0 0,0-2 0,1-1 0,-1-1 0,1-1 0,-1 0 0,-2 2 0,-1 0 0,0 2 0,0 0 0,-3 1 0,0 0 0,1-2 0,1-1 0,-1-6 0,0-2 0,1-3 0,0-1 0,4-7 0,0-2 0,-1-4 0,0-1 0,3-2 0,-1 1 0,-7 1 0,0-1 0,2-4 0,-1 1 0,-11 9 0,-2-1 0,4-7 0,-2-1 0,-8 5 0,-3-2 0,1-5 0,-3-2 0,-7 5 0,-2-1 0,0-2 0,-1-2 0,-4 0 0,0-1 0,0-4 0,1-1 0,-1-4 0,1-1 0,-1 5 0,1 1 0,-1-5 0,1 0 0,-1 7 0,0-1 0,2-16 0,-1-3 0,0 3 0,0-2 0,-4 25 0,0-2 0,0 2 0,4-21 0,0 1 0,-1-4 0,2 3 0,-3 17 0,2 2 0,4-8 0,1 2 0,-3 13 0,2 1 0,6-10 0,2-2 0,1 3 0,2 2 0,1 0 0,3 0 0,4-2 0,3 3 0,-5 13 0,1 4 0,-3 3 0,0 3 0,25-25 0,-22 21 0,-4 17 0,-13 14 0,-5 8 0,-4 7 0,-2 1 0,-3-1 0,20-14 0,15-8 0,28-20 0,17 2 0,-7 1 0,-9 12 0,-30 15 0,-10 4 0,-16 10 0,-2-2 0,9 3 0,9-8 0,15 4 0,1-6 0,-6 7 0,-11 2 0,-10 1 0,-6 0 0,-1 0 0,1 0 0,10 0 0,3 0 0,6 0 0,-4 0 0,-4 0 0,-8 0 0,-5 0 0,-6 3 0,-1 17 0,-2-12 0,0 11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2: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4182 24575,'37'0'0,"53"0"0,3 0 0,13 0-3277,-29 0 0,3 1 0,4-2 2904,-5 1 1,5 0-1,2-1 1,-4-3 372,19-3 0,-2-3 0,0-1 486,-22 2 1,0-1 0,0-1 0,-3-2-487,17-8 0,-2-4 0,-5-1 562,-14 3 1,-4-1-1,-2-1-562,28-11 0,-4-5 0,-6-5 0,-4-3 0,-4 4 0,-2-3 0,-20 7 0,0-4 0,-3 0 0,15-19 0,-4-5 0,-21 15 0,-1-3 0,-1 1 0,12-17 0,-3-1 0,-2-11 0,-4 1 0,-7 18 0,-2 2 0,-3 0 0,-3 1 3168,-2 5 1,-1 1-3169,0 4 0,-1-2 557,0-6 0,0-2-557,6-7 0,2 0 118,-1 1 0,0 0-118,6-7 0,2 2 0,-2 7 0,-1 1 0,-2 0 0,1 0 0,3-3 0,-2-1 0,-8 6 0,-1 0 0,5-6 0,-1 0 0,-5 6 0,0 1 0,0 4 0,0 2 0,-1 3 0,1 1 0,-2 6 0,1 1 0,3-4 0,0 0 0,2 3 0,2 0 0,4-2 0,3 0 0,3 0 0,2 2 0,2 4 0,1 1 0,-2 3 0,0 2 0,37-21 0,-12 13 0,-10 12 0,-8 5 0,-2 2 0,-12 7 0,-3 0 0,-12 10 0,-8-1 0,-5 7 0,-2 0 0,-4 2 0,2 1 0,-3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3: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916 6078 24575,'26'-8'0,"31"-31"0,-7 9 0,3-4 0,8-11 0,0-5 0,6-2 0,-2 0 0,-9 5 0,-4-1 0,-1-3 0,-3 0 0,-4 2 0,-2 0 0,-1-2 0,-3-2 0,-2 1 0,-3-1 0,-5 0 0,-3-1 0,1 1 0,-2-1 0,-4-3 0,-2 0 0,3 0 0,-2 0 0,-1 0 0,0-1 0,-1 1 0,0 0 0,-2 0 0,-1-1 0,0 1 0,-1 1 0,-3 1 0,-2 0 0,4-42 0,-7 5 0,-5 15 0,0 7 0,0 11 0,0 14 0,-4 10 0,-1 9 0,-7 7 0,-4 1 0,-12-10 0,-14-14 0,-12-12 0,-8-4 0,6 9 0,2 10 0,11 12 0,-8 0 0,7 0 0,-17-3 0,6-3 0,-8 4 0,-1-2 0,-2-3 0,-6 2 0,-5-8 0,4 4 0,-5-7 0,-2-11 0,38 26 0,0-1 0,-3-6 0,0-1 0,1 0 0,1 0 0,1-2 0,0-3 0,-7-9 0,1-2 0,8 6 0,1-1 0,-7-11 0,1-1 0,9 10 0,3 0 0,1-5 0,2-1 0,-1 0 0,3-1 0,6-2 0,2-2 0,-2-2 0,2-2 0,4 1 0,2-1 0,1 1 0,2 1 0,2 4 0,1 1 0,2 4 0,1 1 0,-1-41 0,2 4 0,4 26 0,0 13 0,0 24 0,0-19 0,6-6 0,11-42 0,-3 40 0,2 0 0,1 4 0,2 1 0,17-41 0,-10 43 0,-7 15 0,-8 22 0,-5 1 0,7-11 0,15-31 0,18-19 0,-16 20 0,2-1 0,-2 7 0,0 2 0,23-29 0,-19 26 0,-12 23 0,-12 12 0,-5 3 0,-3 2 0,-2 0 0,2 1 0,-1 3 0,4 0 0,-3 0 0,-10 7 0,7-5 0,-9 6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03:48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1195 24575,'38'0'0,"32"0"0,-18 0 0,4 0 0,12 0 0,3 0-4252,5 0 1,3 0 4251,8 0 0,1 0 859,-11 0 1,0 0-860,9 0 0,-3 0 0,-19 0 0,-3 0 0,-1 1 0,-2-2 0,35 0 0,-19-4 6784,-4-7-6784,-8-3 0,11-6 0,-7-3 0,8-4 0,-5-3 0,8-8 0,9-5 0,-37 20 0,0-1 0,2-3 0,0 0 0,4 0 0,2 0 0,9-8 0,1 0 0,-11 6 0,1-1 0,16-8 0,0-1 0,-18 8 0,-2 1 0,3-1 0,-2 1 0,-8 3 0,-3 2 0,24-15 0,-18 10 0,-13 8 0,-12 4 0,-4 6 0,-9 3 0,-4 3 0,-3 4 0,0-2 0,12-8 0,21-4 0,16-12 0,23-6 0,-8 3 0,-11 2 0,-16 11 0,-21 10 0,-6 5 0,-8-2 0,-4 4 0,-2-7 0,0 8 0,0-5 0,1 3 0,1-2 0,0 0 0,3 1 0,-4-4 0,6 4 0,-7-6 0,5 5 0,-3 0 0,2 4 0,0 1 0,0-2 0,-1 0 0,2 0 0,-3 1 0,4 1 0,-5 0 0,5 0 0,-5 0 0,3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27: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2980 24575,'0'-9'0,"0"-29"0,0-21 0,1 5 0,1-4 0,2-2 0,3-2 0,4-8 0,3-1 0,5 4 0,3 1 0,1 6 0,0 2 0,1 6 0,0 2 0,20-30 0,3 5 0,-17 35 0,2-1 0,3-3 0,2-1 0,6-5 0,1 0 0,-2 3 0,1 1 0,2-4 0,-1 1 0,-1 2 0,0 0 0,1-2 0,-1-1 0,0 1 0,0-1 0,1-3 0,1 0 0,1 5 0,0 0 0,-2-2 0,2 2 0,2 6 0,1 3 0,-4 2 0,2 1 0,4 3 0,2 1 0,-5 4 0,0 2 0,1 2 0,-1 2 0,40-20 0,-6 5 0,-1 0 0,-7 5 0,-3 0 0,-5 3 0,-3-3 0,-4-3 0,-2-1 0,-10 1 0,-3 1 0,-6 5 0,1 4 0,4-4 0,-3 8 0,5-3 0,-7 6 0,-5 4 0,-6 5 0,-6 5 0,-7 4 0,-4 0 0,-4-6 0,-4 4 0,1-6 0,3 4 0,2-2 0,-1-1 0,0 3 0,-3-2 0,2 5 0,-2-3 0,1 4 0,-2-7 0,-2 5 0,-1-4 0,0 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27: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24575,'0'12'0,"0"13"0,22 4 0,4 23 0,33-1 0,-2 8 0,9-16 0,-13-2 0,-5-14 0,-12-4 0,-3-8 0,0 3 0,-4-4 0,8 5 0,-8-1 0,3 1 0,-8-1 0,-3 0 0,-8-4 0,-3-3 0,-5-6 0,-1-4 0,1 0 0,2 4 0,4 1 0,3 5 0,0-2 0,-4-2 0,-6-2 0,-3-3 0,-1 1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06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80 24575,'27'0'0,"4"0"0,11 0 0,5 0 0,11 0 0,12 0 0,11 0 0,-25-3 0,3 1 0,4 1 0,2 0 0,7-1 0,1-1 0,-3 3 0,0 0 0,-3 0 0,-1 0 0,-5 0 0,-1 0 0,0 0 0,-1 0 0,0 0 0,1 0 0,-4 0 0,-1 0 0,-2 0 0,-1 0 0,41 0 0,-12 0 0,-13 0 0,-10 0 0,-4 0 0,-5-3 0,8-3 0,7-3 0,6 2 0,13-3 0,2 8 0,1-3 0,-3 5 0,-12 0 0,-7 0 0,-8 0 0,-10 0 0,2 0 0,-7 0 0,2 0 0,-3 0 0,5 0 0,8 0 0,15 0 0,10 0 0,5 0 0,-7 0 0,-12 0 0,-9 0 0,-5 0 0,-4 0 0,7 0 0,1 0 0,3 0 0,-7 0 0,-15 0 0,-9 0 0,-13 0 0,-4 0 0,-2 0 0,3 0 0,1 0 0,3 0 0,-8 0 0,3 0 0,-5 0 0,3-4 0,1 3 0,-1-3 0,3 4 0,-3-4 0,3 3 0,-2-2 0,5 3 0,1 0 0,14 0 0,-2 0 0,11 0 0,-8 0 0,14 0 0,-8 0 0,2 0 0,-10 0 0,-10-4 0,-8 3 0,-4-3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27: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24575,'17'0'0,"5"0"0,7 1 0,5 3 0,0-3 0,3 7 0,-7-6 0,3 7 0,-7-4 0,-3 4 0,-3-5 0,-3 1 0,0-2 0,1 3 0,-1-1 0,4 1 0,-2 0 0,7-4 0,-2 1 0,4 2 0,-1-4 0,1 8 0,0-4 0,0 4 0,-5 1 0,-1-6 0,-5 0 0,0-4 0,1 0 0,-1 0 0,5 0 0,-4 0 0,4 4 0,-4 1 0,-1 2 0,0 2 0,1-3 0,-1 1 0,1-4 0,-8 2 0,0-5 0,-7 4 0,-1-5 0,-1 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32: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21479,'5'0'0,"4"0"1484,56 0-1484,20 0 261,-21 0 1,6 0-262,3 0 0,3 0 0,5 0 0,1 0 0,-7 0 0,0 0 133,13 0 1,-1 0-134,-16 0 0,0 0 411,12 0 0,0 0-411,-14 0 0,-2 0 0,3 0 0,0 0 0,-11 0 0,-2 0 0,2 0 0,-1 0 0,-5 0 0,-1 0 0,2 0 0,0 0 0,-3 0 0,0 0 0,1 0 0,0 0 0,1 0 0,1 0 0,-3 0 0,0 0 0,1 0 0,0 0 0,38 0 0,-11 0 0,-7 0 0,-15 0 0,0 0 0,-6 0 0,6 4 0,-4 6 0,9 2 0,-9 7 0,3-3 0,-5 4 0,-7-4 0,-5 2 0,-3-2 0,-2 8 0,-1 2 0,-4 0 0,-1 5 0,-2-4 0,3 8 0,-3-1 0,3 0 0,-8 0 0,3 4 0,-5 3 0,2 19 0,1 13 0,0 19 0,-9-31 0,-1 3 0,1 4 0,-1 2 0,-1 3 0,-1 1 0,-3 5 0,-1-1 0,0-8 0,-1-1 0,-3 6 0,-2-1 0,3-7 0,1-1 0,-2 0 0,0-3 0,-1-7 0,0-3 0,1-1 0,0-3 0,3 36 0,-4 0 0,9 0 0,-8 4 0,7-8 0,-8-8 0,4-23 0,-5-15 0,0-13 0,3-11 0,-2-5 0,3 0 0,0-6 0,-1 9 0,3 10 0,1 12 0,-1 4 0,-1-3 0,2-10 0,-6-10 0,3-4 0,-4-5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11: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1282 24575,'31'0'0,"26"0"0,15 0 0,-21 1 0,2-2 0,42-7 0,-45 0 0,-1-4 0,36-20 0,-4-10 0,-6-8 0,7-5 0,-40 22 0,1 0 0,0-1 0,1-1 0,0-3 0,0-1 0,-3 4 0,-1 0 0,1-5 0,-1 1 0,0 3 0,1 1 0,-1-2 0,0 0 0,-3 3 0,0 0 0,34-28 0,-6 5 0,0 3 0,0 9 0,-3 2 0,-3 9 0,-4 5 0,-3 4 0,0 3 0,-6 7 0,-3 0 0,-4 2 0,-5 2 0,-3 2 0,1 1 0,-4 2 0,7-3 0,-7 1 0,8-2 0,-8 2 0,3-1 0,-9 4 0,-1 2 0,-6 3 0,-4 0 0,-3 0 0,-4 0 0,0 0 0,1 0 0,-3 0 0,4 0 0,-4 0 0,4 0 0,-3 0 0,2 0 0,-11 0 0,5 0 0,-8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12: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3335 24575,'10'0'0,"34"0"0,25-16 0,-11 3 0,4-3 0,6-11 0,-1-5 0,-3 2 0,-2-4 0,-6-5 0,-3-4 0,-4-3 0,-3-2 0,-8 4 0,-2-2 0,3-7 0,0-3 0,0-1 0,0-2 0,-4-6 0,1-2 0,11-12 0,0-5 0,-16 21 0,-2-2 0,2 0 0,1-1 0,1-1 0,1-1-238,4-6 0,1 0 0,1 0 238,-4 4 0,1 0 0,1 1 0,5-1 0,1 1 0,1 1 0,-2 0 0,0 0 0,2 2 0,3 1 0,1 1 0,1 2 0,0 1 0,1 1 0,1 2 0,-1 4 0,1 2 0,0 2 0,21-21 0,-1 5 0,-5 10 0,-2 3 0,-7 4 0,-2 3 0,-5 9 0,-2 2 0,-3-1 0,-1 2 0,32-19 0,-13 10 714,-21 18-714,-15 13 0,-13 7 0,-3 5 0,-7 0 0,-1 0 0,-4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5: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24575,'89'0'0,"0"0"0,-8 0 0,-2 0 0,3 0 0,-2 0 0,-15 0 0,-3 0 0,-9 0 0,-3 0 0,33 0 0,-30 0 0,-5 0 0,-15 0 0,8 9 0,-16 1 0,10 12 0,-17 0 0,-2 0 0,-3 4 0,-9 7 0,0 7 0,-4 6 0,0 0 0,0-13 0,2-4 0,0-10 0,0-2 0,4 7 0,-2 13 0,2 8 0,-2 8 0,0-8 0,-2-12 0,1-7 0,-2-16 0,1-3 0,0-7 0,0 2 0,-1 0 0,1 0 0,0-1 0,-11-1 0,0 0 0,-4 0 0,5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6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798 1 24575,'-23'0'0,"2"0"0,-14 0 0,11 0 0,-2 0 0,4 0 0,-10 0 0,-1 0 0,-14 0 0,-5 0 0,-15 0 0,0 0 0,8 5 0,5 3 0,19 5 0,-2 3 0,8 4 0,1 5 0,7 4 0,2 3 0,6 8 0,-1-4 0,3 12 0,1-14 0,1 7 0,3-8 0,3 3 0,2-7 0,1-3 0,0-9 0,5 4 0,8 6 0,8 6 0,6 3 0,2-3 0,-3-7 0,3-4 0,-3-3 0,7 2 0,-1 0 0,6 0 0,-2-7 0,7-1 0,0-3 0,10-4 0,2-1 0,0-4 0,10-1 0,-7 0 0,14-14 0,-9-3 0,5-24 0,-6 3 0,-5-8 0,-8 6 0,-7 6 0,-14-2 0,-2 3 0,-7-10 0,0 2 0,-1 0 0,-5 6 0,-5 9 0,-6 8 0,-2 5 0,0 6 0,-3-3 0,-13-6 0,-18-11 0,-10-12 0,-11-2 0,11 6 0,10 12 0,11 14 0,11 6 0,4 3 0,4 15 0,3-11 0,1 11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6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24575,'-3'0'0,"9"0"0,24 0 0,3 0 0,15 0 0,-13 0 0,-1 0 0,1 0 0,4 6 0,5 7 0,7 9 0,-1 6 0,3 2 0,1 0 0,-2 4 0,2-6 0,-13 4 0,0-11 0,-16 0 0,5-7 0,-7 2 0,-1-3 0,-1 1 0,-4-2 0,-1-3 0,-7 0 0,-3-3 0,-4-1 0,0-3 0,0 0 0,2 2 0,6 9 0,7 9 0,5 4 0,0 2 0,-6-9 0,-4-9 0,-7-6 0,-5-4 0,-5 0 0,-5 0 0,0 0 0,-3 0 0,5 0 0,-1 0 0,8 0 0,9 0 0,9 0 0,3 5 0,16 6 0,-1 14 0,14 2 0,-7 7 0,-10-10 0,-8 0 0,-10-10 0,-5-5 0,-5-3 0,0-3 0,4 9 0,5 13 0,10 8 0,-4 4 0,3-9 0,-9-11 0,-8-8 0,-7-5 0,-15-4 0,-3-4 0,-7 3 0,1-8 0,3 8 0,5-5 0,2 4 0,2-5 0,-10 2 0,1-4 0,-8 4 0,4 1 0,8 1 0,13 2 0,27-3 0,30 4 0,21 0 0,3 0 0,-12 0 0,-23 0 0,-14 0 0,-15 0 0,-3-14 0,-7-23 0,10-32 0,-3-15 0,11 8 0,-12 20 0,1 28 0,-8 14 0,0 9 0,0 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8: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1042 966 24575,'-74'-8'0,"-12"-26"0,-4-3 0,34 4 0,1-5 0,10 1 0,1 0 0,-7 0 0,3-2 0,12 1 0,2-1 0,-4 4 0,2 2 0,-16-20 0,-9-1 0,11 17 0,3 3 0,4 10 0,7 2 0,9 7 0,7 2 0,12 6 0,3 1 0,9 7 0,11 20 0,42 59 0,-15-17 0,-9-11 0,-2-3 0,-10-12 0,-8-6 0,-11-23 0,-7-14 0,-9-41 0,1-23 0,5 14 0,-1-4 0,2 2 0,1 1 0,3 2 0,-1 3 0,-1-21 0,5 30 0,3 31 0,4 4 0,15 9 0,7-3 0,5 2 0,-6 0 0,-15 0 0,-7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29: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8322 3183 24575,'0'-90'0,"0"1"0,0-8 0,0-2 0,-1 26 0,0 0 0,-3-1-378,-3-2 1,-3-1-1,0 0 378,2 3 0,1 0 0,-4 2 0,-4 4 0,-2 1 0,-1 3 185,-1-8 0,-1 2-185,-3-6 0,-2 3 94,5 22 0,0 1-94,-3-6 0,-1 2 0,-1 7 0,-1 3 0,-1-3 0,-1 1 287,-5 2 1,-2 2-288,-28-34 0,-9 15 0,-7 7 0,37 26 0,-1 1 0,-1 4 0,-1 0 0,0-2 0,-1 0 0,-42-19 0,-1-1 0,0 5 0,43 19 0,-1-1 0,-1 1 0,-1 1 0,-2 0 0,0-1 0,-4-2 0,-1 1 0,2 1 0,0 0 0,-8-3 0,-1-1 0,5 1 0,0 1 0,-5-2 0,0 1 0,4 5 0,-1 1 0,-3-3 0,-2 1 0,-3 7 0,-2 0 0,0-3 0,-1 2 0,-2 3 0,1 2 0,7-3 0,1 1 0,-4 1 0,1 1 0,3-3 0,-1-1 0,-5 1 0,0-1 0,1 1 0,0-1 0,2 4 0,1-1 0,3-1 0,-1 1 0,3 3 0,-1 2 0,1 0 0,-1 0 0,-10 2 0,-3 1 0,-2 2 0,-2 0 0,-5 0 0,0 0 0,-1-1 0,1 2 0,3 3 0,1 2 0,1-2 0,0 2 0,4 2 0,1 0 0,6-3 0,1-1 0,6-1 0,2-1 0,8-1 0,2-1 0,-48 0 0,3 0 0,3 0 0,-9 0 0,9 0 0,3 0 0,8 0 0,10 0 0,-3 0 0,-1 0 0,-5 0 0,-6 0 0,-4 0 0,-8 0 0,34 0 0,-3 0 0,-3 0 0,-2 0 0,-13 2 0,-2 1 0,8 0 0,0 2 0,-3 0 0,1 2 0,15 2 0,2 0 0,-1-2 0,1-1 0,-30 6 0,11-7 0,15-4 0,11-1 0,2 0 0,10 0 0,3 0 0,4 4 0,0-2 0,1 9 0,1-2 0,1 7 0,0-1 0,9-2 0,5-2 0,10-7 0,6-2 0,2-2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38: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3044 1 24575,'-77'0'0,"-74"0"0,-12 0 0,40 0 0,-5 0 0,-104 0 0,105 0 0,-2 0 0,-118 0 0,109 0 0,2 0 0,-84 0 0,-29 0 0,79 0 0,20 0 0,46 0 0,31 0 0,6 0 0,5 0 0,6 0 0,-4 0 0,22 0 0,-2 0 0,16 0 0,5 0 0,6 0 0,-1 0 0,8 0 0,-9 0 0,11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07: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2447 940 24575,'0'-6'0,"0"-10"0,0 0 0,0-7 0,0 4 0,0 9 0,0 2 0,0-2 0,0-12 0,0-3 0,0-6 0,0 12 0,0 3 0,0 8 0,0 2 0,0-2 0,0-4 0,-5-23 0,-6-16 0,-10-20 0,3 6 0,-2 14 0,11 21 0,3 14 0,-1 10 0,0-1 0,-4 2 0,-3-4 0,-6-1 0,-7-7 0,-2 0 0,-6-9 0,2 4 0,2-5 0,1 7 0,7-2 0,4 11 0,3-1 0,-2 11 0,-5-3 0,-5 4 0,0-4 0,0 3 0,0-7 0,0 3 0,-5-4 0,0-1 0,-2 0 0,0 0 0,3 0 0,-4 1 0,-5-1 0,-4 2 0,-1 3 0,-2 3 0,10 0 0,-8-5 0,3-5 0,-6 3 0,3-3 0,2 10 0,5-2 0,0 4 0,5 0 0,-3 0 0,3 0 0,-5 0 0,1 0 0,-6 0 0,2 0 0,-6 0 0,7 0 0,-7 0 0,8 0 0,-4 0 0,2 0 0,5 0 0,-1 0 0,12 0 0,2 0 0,10 0 0,0 0 0,3 0 0,-4 0 0,3 4 0,0 0 0,3 9 0,0-4 0,1 4 0,0-5 0,0 5 0,-2-3 0,-2 2 0,2-4 0,1-4 0,0 1 0,-1-3 0,-3 0 0,-9-1 0,1-1 0,-4 0 0,5 0 0,1 0 0,3 0 0,1 0 0,2 4 0,2-3 0,1 3 0,3-4 0,1 0 0,2 0 0,0 0 0,-1 0 0,-1 0 0,0 0 0,2 3 0,1-2 0,-3 2 0,4-3 0,-7 0 0,3 0 0,-2 0 0,-1 0 0,1 0 0,2 0 0,0 0 0,0 0 0,1 0 0,0 0 0,3 0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0:50: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640 454 24575,'0'-31'0,"0"-19"0,0-8 0,-5-12 0,-5 22 0,-2 0 0,-3 19 0,-1-6 0,1 18 0,-7-6 0,-3 11 0,-2-1 0,-3 3 0,3 5 0,0 1 0,4 4 0,1 0 0,-3 0 0,-1 4 0,0 4 0,-3 3 0,4 2 0,-2-4 0,-2 2 0,2-2 0,1 1 0,1 0 0,6 4 0,3 1 0,-1 4 0,6 2 0,-3 8 0,7 0 0,-2 6 0,7 3 0,-1 5 0,3 3 0,0 10 0,0 4 0,0 1 0,0 7 0,0-6 0,0 3 0,0-6 0,3 4 0,3-7 0,4 3 0,6-8 0,-4-2 0,9 7 0,-4-10 0,6 14 0,-2-15 0,6 3 0,0-14 0,1-1 0,2-10 0,-2 1 0,3-8 0,1-3 0,-3-7 0,-1-4 0,-3-2 0,-2 0 0,2 0 0,-3 0 0,2 0 0,-8-8 0,3-2 0,-4-14 0,5 3 0,-5-8 0,4 7 0,-8-12 0,8-1 0,-8-8 0,4-1 0,-9 6 0,-1-10 0,-5-10 0,0-11 0,0-9 0,0 3 0,0 7 0,0 11 0,0 1 0,0 9 0,0 0 0,-4 1 0,-3 3 0,-3 0 0,-1 10 0,1 5 0,3 13 0,0-4 0,-1-8 0,0-10 0,-3-6 0,4 6 0,-1 11 0,5 8 0,-5 3 0,-2-3 0,0-5 0,-2 1 0,2 4 0,2 6 0,2 4 0,-1 5 0,2-1 0,-1 3 0,3 1 0,2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0:50: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831 291 24575,'-17'-36'0,"-9"0"0,-13-13 0,-1 17 0,1 5 0,11 18 0,-6-10 0,12 16 0,-7-10 0,2 7 0,-4-4 0,0-1 0,0 1 0,6 0 0,-1 4 0,2-2 0,0 6 0,-2-1 0,3 3 0,1 2 0,2 10 0,-4 19 0,0 6 0,-1 8 0,2-8 0,3-10 0,-4-2 0,-2-5 0,0 0 0,1 0 0,10-1 0,5-3 0,6 8 0,4 10 0,0 13 0,0 10 0,0-2 0,0-5 0,0 0 0,0 1 0,2-1 0,9 6 0,4-9 0,2 2 0,3-6 0,-3 0 0,-1-9 0,0-4 0,-6-9 0,4-2 0,1 0 0,4 6 0,1 1 0,1 5 0,-1-6 0,1 5 0,4-9 0,1 4 0,5 0 0,-4-3 0,1 2 0,-1-8 0,-3-2 0,0-7 0,-4-2 0,-1-3 0,0-2 0,1 0 0,-5 0 0,3 0 0,-3 0 0,4 0 0,1 0 0,-1-1 0,0-3 0,1-6 0,-1 0 0,1-5 0,-1 5 0,0-5 0,-4 0 0,4-5 0,-9 1 0,7 0 0,-5-6 0,1 4 0,0-4 0,-3 2 0,-3 3 0,-2 0 0,0 1 0,-4-3 0,3 1 0,-4 1 0,5-15 0,-4 10 0,4-16 0,-5 14 0,0 7 0,0 5 0,0-18 0,0-10 0,0-21 0,0 5 0,0 14 0,-4 12 0,-5 3 0,-7-9 0,-3-2 0,-2-1 0,4 4 0,1 6 0,2 5 0,2-3 0,-6 9 0,1-13 0,-8 1 0,2-16 0,2 10 0,4 5 0,9 17 0,-1 11 0,5 4 0,1 2 0,2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49: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1511 24575,'0'-9'0,"0"-34"0,0-17 0,3-22 0,4-10 0,3 13 0,4-5 0,2-2-423,-1 13 1,2-3 0,2 0 0,1 4 422,8-10 0,2 3 0,1 4 0,-2 8 0,0 3 0,-1 4 273,7-12 1,-3 9-274,5-3 279,-9 30-279,-23 21 0,-3 15 0,-6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1:14: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24575,'32'0'0,"19"0"0,20 0 0,6 0 0,-13 0 0,6 0 0,3 0 0,4 0 0,3 0-932,-8 0 1,3 0 0,2 0 0,3 0 0,2 0-1,3 0 1,2 0 931,-13 0 0,4 0 0,4 0 0,2 0 0,1 0 0,1 0 0,-1 0 0,-2 0 0,-3 0 0,-3 0 0,-4 0 0,7 0 0,-5 0 0,-3 0 0,-2 0 0,0 0 0,2 0 0,3 0 0,7 0 0,6 0 0,4 0 0,-1 0 0,-2 0 0,-6 0 0,-10 0 0,-12 0 0,22 0 0,-14 0 951,10 0 0,-13 0-951,-27 0 1046,-28 0-1046,-11 0 0,-20 0 0,11 0 0,-11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00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5264 691 24575,'-16'0'0,"-16"-16"0,-16-5 0,-27-26 0,-9-1 0,35 17 0,0 0 0,4 2 0,1 0 0,1 1 0,1 1 0,-25-15 0,12 10 0,9 9 0,-3 2 0,-16-5 0,-19-3 0,35 9 0,-1 0 0,0 4 0,1 1 0,-40-17 0,13 11 0,9 4 0,-3-1 0,-12 3 0,-15 0 0,42 9 0,-2 1 0,-5 1 0,-1 1 0,-5 1 0,-3 1 0,-9 1 0,-1 0 0,-5 0 0,0 0 0,3-1 0,0 2 0,-3 1 0,1 3 0,7 3 0,1 4 0,-9 6 0,0 4 0,2 4 0,1 3 0,-9 2 0,1 4 0,5 4 0,3 2 0,0-4 0,2 4-149,22-6 0,1 4 1,1-1 148,-18 11 0,1 2 0,18-8 0,-1 3 0,0-1 0,-21 14 0,1-1 0,3 1 0,1 0 0,-4 1 0,1-1 0,9-4 0,2 2 0,1 4 0,2 3-2,6-1 1,2 1 1,9-1 0,2 0 0,2-1 0,4 1 0,6-4 0,3 3 0,2 12 0,5 4 0,5-1 0,4 3 0,2 17 0,4 2 0,3-12 0,3 1 0,3-19 0,2 2 0,2-3 0,7 19 0,6-2 0,-2-19 0,3 2 0,5-3 0,18 23 0,6-4 0,-13-25 0,3-1 0,2-1 0,2-4 0,2-1 0,2-1 0,2-1 0,1 0 0,3-3 0,1-3 0,2-2 0,1 0-145,1 1 1,0-1 0,1 0 144,2-3 0,0-1 0,-1 0 0,23 15 0,-1-1 0,2-1 0,-2-3 0,-16-12 0,-2-2 218,-2 1 0,-1-3-218,-7-7 0,-1-4 1,2 0 0,0-1-1,5-1 0,2-1 0,10 0 0,2-1 0,1 0 0,2-1 0,13 0 0,1-2 0,-5-2 0,1-2 0,-20-4 0,3-1 0,-2 0 0,26-1 0,-1-1 0,-23-2 0,2-1 0,-1 1 0,-2-1 0,-1 1 0,1-2 0,1-2 0,1-1 0,-1-1 0,1-1 0,0-1 0,0-2-36,0-5 1,0-3-1,-1-1 36,-1 0 0,0-2 0,-2-1 0,-2 0 0,-1-2 0,-1-1 0,0-1 0,0 0 0,-2-2 0,26-15 0,-3-2 0,-11 3 0,-1-4 0,-16 7 0,1-2 0,-3 1 0,10-10 0,-2 0 0,16-10 0,0-1 0,-10 2 0,-1 1 0,-5 3 0,-1-2 0,0-5 0,-2-2 0,-8 5 0,-2-2 0,0-6 0,-4 0 0,-9 6 0,-2 0 0,-2 2 0,-4 0 0,-8 6 0,-3 1 0,0 1 0,-2 0 275,-5-2 1,-3 0-276,-1-2 0,-1 1 0,-3 0 0,-1 0 0,-1 1 0,-1-2 0,0-6 0,0-2 0,0-2 0,0-1 0,0-3 0,-1 1 0,-3-2 0,-3 2 0,1 9 0,-3 1 0,-7 1 0,-2 0 0,0 3 0,-2 1 0,-5 1 0,-2 1 0,-2-5 0,-1 0 0,-5 2 0,-2 0 0,-4 0 0,-2 0 0,-2 2 0,-2 2 0,-1 5 0,-1 3 0,1-1 0,0 2 0,0 5 0,0 3 0,1-2 0,0 2 0,4 5 0,0 2 0,-41-26 0,7 21 0,34 9 0,10 15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2: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0 523 24575,'0'25'0,"0"36"0,0 24 0,1-13 0,3 7 0,9 7 0,4 2 0,-1 6 0,5 0 0,11-3 0,4-6 0,-10-19 0,2-5 0,5-3 0,3-5 0,23 17 0,14-7 0,-1-5 0,5-13 0,6 8 0,1-8 0,-35-25 0,1-1 0,2-2 0,1-3 0,8-4 0,1-4 0,2 1 0,2-2 0,5-3 0,3-5 0,3-9 0,0-6 0,-3 0 0,-1-5 0,5-12 0,-3-6 0,-9 3 0,-2-2 0,-4-1 0,-2-3 0,-2 3 0,-3-2 0,-6 1 0,-2 0 0,-2-2 0,-2 0 0,-3-1 0,-3 0 0,-4-2 0,-3 0 0,-3 2 0,-4-1 0,14-43 0,-9 5 0,-10-4 0,-1 3 0,-12 35 0,-1-2 0,1 2 0,-1-2 0,-2-10 0,0 0 0,0 4 0,0 1 0,0-2 0,0 2 0,0-35 0,0 20 0,0 27 0,0 14 0,0 18 0,-3 1 0,-7-6 0,5 9 0,-4-5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2: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24575,'0'45'0,"0"22"0,0-18 0,0 4 0,0 14 0,0 5 0,0 4 0,0 0 0,0-8 0,0-2 0,0-5 0,0-5 0,0 13 0,0-7 0,0-5 0,0-2 0,0 12 0,0-8 0,3-1 0,11 0 0,4-2 0,12 0 0,-5-6 0,3-7 0,-4-9 0,4 2 0,-6-13 0,-1 3 0,-4-17 0,0 2 0,2-10 0,12 2 0,11-3 0,24 0 0,19-27 0,-32 6 0,3-7 0,13-15 0,3-7 0,-16 12 0,1-2 0,1-2-215,5-3 1,0-2 0,-1-1 214,2-2 0,-2 0 0,-1-2 0,-6 2 0,-3-1 0,-2 0 0,18-24 0,-6-1 0,-13 6 0,-5 3 0,-5 8 0,-4 3 0,13-27 0,-19 34 0,-12 26 0,-12 14 0,-1 5 0,-4 4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7: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433 0 24575,'0'13'0,"-4"22"0,-9 5 0,2 21 0,-9-9 0,9-5 0,1-8 0,0 2 0,-2 6 0,-5 6 0,3 2 0,-2-6 0,6 2 0,-1-11 0,1 9 0,0-3 0,0 4 0,4 1 0,-2-6 0,6-5 0,-6 2 0,1-1 0,1 9 0,-3-5 0,4-7 0,-2-6 0,1-4 0,2 5 0,-3-2 0,2 7 0,-4-4 0,3 0 0,-1-5 0,4-6 0,2-8 0,1-2 0,-4-1 0,3 1 0,-7 0 0,7 2 0,-2-8 0,3 2 0,0-5 0,-3 4 0,1-1 0,-2 1 0,0-2 0,-1-2 0,-5-6 0,0-7 0,-6-9 0,6-5 0,-4-5 0,9 5 0,1 1 0,1 9 0,2 0 0,-2 1 0,1-7 0,-1 0 0,2-3 0,-7 4 0,7 3 0,-3 3 0,4 5 0,-3 4 0,2 2 0,-2 6 0,2-1 0,6 24 0,5 4 0,5 19 0,1-1 0,-2-6 0,-4-7 0,-2-9 0,1-9 0,-4-11 0,1-1 0,-1-7 0,-1 1 0,3-1 0,1 0 0,9-12 0,13-8 0,13-25 0,14-5 0,-8-2 0,1 11 0,-16 12 0,-6 11 0,-11 5 0,-5 9 0,-4 0 0,-4 4 0,-1 0 0,-3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7: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 1625 24575,'0'-19'0,"0"-38"0,-6-34 0,13 30 0,2-3 0,-4-11 0,4 1 0,9 8 0,3 2 0,-4 5 0,1 2 0,3 6 0,0 1 0,20-36 0,0 6 0,1 4 0,-7 4 0,3-4 0,-2 10 0,-1-4 0,0 12 0,-8 2 0,1 10 0,-7 2 0,2 6 0,-5 10 0,-5 6 0,-4 11 0,-3 6 0,-8 2 0,1 3 0,-11 0 0,-1 0 0,-14 9 0,-2 1 0,-20 15 0,-6 7 0,-19 8 0,5 8 0,-5-4 0,23-4 0,12-13 0,19-9 0,15-14 0,11-1 0,11-19 0,15 0 0,9-17 0,16 1 0,-5-3 0,4 8 0,-16 4 0,-8 9 0,-13 6 0,-8 4 0,-4 4 0,-3 0 0,3-2 0,4-4 0,10-4 0,5-6 0,5-1 0,-6 2 0,-3 1 0,-8 8 0,-5 2 0,-2 4 0,-4 0 0,2 0 0,1 1 0,7 12 0,10 9 0,8 17 0,8 2 0,-6 0 0,-5-12 0,-9-4 0,-10-11 0,-3-4 0,-4-5 0,0-4 0,-3-1 0,-2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1: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1 24575,'0'64'0,"0"25"0,0-26 0,0 5 0,0 4 0,0 2 0,0-5 0,0 0 0,0 4 0,0-1 0,0-6 0,0-2 0,0-1 0,0-3 0,0 39 0,0-18 0,2-20 0,1-20 0,-1-21 0,-3-9 0,-5-10 0,-3-4 0,-2-2 0,5-2 0,-2 3 0,7 0 0,0 7 0,7 3 0,4 2 0,-1 0 0,-1-4 0,-9-1 0,-1-9 0,-13-11 0,-24-27 0,-24-18 0,17 17 0,-3-3 0,-1 3 0,1 1 0,3 4 0,2 2 0,-18-17 0,28 30 0,24 12 0,8 10 0,14 4 0,12 9 0,28 24 0,-10-3 0,4 4 0,3 9 0,1 3 0,8 7 0,-2 0 0,-16-9 0,-2-2 0,25 27 0,-31-31 0,-15-16 0,-6-15 0,9-25 0,31-21 0,19-18 0,-21 21 0,1 1 0,29-17 0,-11 8 0,-31 21 0,-17 13 0,-12 6 0,-6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13: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24575,'22'0'0,"33"0"0,30 0 0,-24 0 0,11 0 0,-2 0 0,21 0 0,2 0-312,-2 0 0,6 0 0,-4 0 312,-23 0 0,-3 0 0,1 0 0,8 0 0,0 0 0,0 0 0,-2 0 0,0 0 0,0 0 0,2 0 0,1 0 0,3 0 0,13 0 0,3 0 0,1 0 0,-1 0 0,-1 0 0,1 0 0,0 0 0,0 0 0,-1 0 0,-2 0 0,-1 0 0,-4 0 0,-13 0 0,-2 0 0,0 0 0,9 0 0,0 0 0,-2 0 0,16 0 0,-2 0 76,-26 0 1,2 0 0,-4 0-77,12 0 0,-2 0 0,0 0 0,-2 0 0,-9 0 0,-2 0 0,0 0 0,1 0 0,-1 0 0,1 0 353,5 0 0,2 0-353,3 0 0,1 0 0,6 0 0,4 0 0,14 0 0,1 0 0,-7 0 0,2 0-225,-21 0 0,4 0 1,-1 0 224,0 0 0,0 0 0,-2 0 0,-7 0 0,-1 0 0,3 0 0,11 0 0,3 0 0,-2 0 0,-7 0 0,-2 0 0,2 0 0,10 0 0,2 0 0,-1 0 0,-4 0 0,0 0 0,1 0 0,3 0 0,1 0 0,-2-1 0,-10-1 0,-2 0 0,1-1 0,2 2 0,1 1 0,0-1 0,1-4 0,-1-1 0,-1 1 0,20 0 0,0 1 0,-28 1 0,1-1 0,-4 0 0,13-3 0,-3 0 0,-3 6 0,-1 1 0,-7-7 0,-2 0 0,-6 5 0,-1-1 0,1-1 0,0-1 337,0 0 0,-1 2-337,-3-1 0,0 2 0,-1-1 0,-1 1 0,39 0 0,-6 2 0,-10 0 0,-1 0 0,-7 0 0,-7 0 0,-15 0 0,-9 0 0,-16 0 0,-4-1 0,-7-3 0,-2 2 0,6-2 0,64 4 0,-13 0 0,8 0 0,15 0 0,3 0 0,11-4 0,-3 1 0,-26 2 0,-6 0 0,35-6 0,-46 7 0,-29 0 0,-13 0 0,-8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1: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371 1246 24575,'0'-38'0,"0"-39"0,0 24 0,0-5 0,0-15 0,0-2 0,0 11 0,0 1 0,0-4 0,0 2 0,0-31 0,0 1 0,0 23 0,0 24 0,0 16 0,0 14 0,0 9 0,-3 5 0,0 7 0,-10 4 0,-8 13 0,-12 3 0,-13 16 0,5-4 0,3-1 0,15-8 0,13-13 0,6-2 0,0-2 0,-1-2 0,-3 3 0,-1 2 0,-7 2 0,-4 11 0,-6-5 0,4 5 0,6-9 0,8-10 0,7-10 0,13-18 0,18-16 0,24-27 0,-18 25 0,3-2 0,8-8 0,1-3 0,-2 2 0,-1 2 0,-1 5 0,-1 3 0,20-17 0,-23 31 0,-14 18 0,-13 9 0,-2 0 0,-4 0 0,2 0 0,6 3 0,26 25 0,13 7 0,-15-5 0,1 1 0,24 18 0,-7-6 0,-27-17 0,-11-6 0,-10-10 0,-8-3 0,-1-6 0,-6-1 0,3 0 0,-6 0 0,-8 0 0,8 0 0,-4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2: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1756 211 24575,'-19'0'0,"-24"-12"0,-10-11 0,-22-8 0,-12-2 0,10 7 0,-11 5 0,-2 5 0,0 4 0,-5 7 0,8 5 0,9 0 0,1 0 0,13 0 0,1 0 0,8 0 0,0 7 0,-6 7 0,-3 17 0,-12 12 0,4 11 0,0 6 0,14 0 0,6-2 0,14 1 0,8-3 0,9 11 0,11 6 0,5 10 0,5 12 0,0 3 0,7-46 0,3 1 0,1 3 0,5 0 0,9 0 0,5 0 0,4 3 0,3-1 0,6-3 0,3-3 0,2-2 0,3-2 0,-2-5 0,1-3 0,-4-5 0,0-3 0,35 21 0,-8-14 0,4-8 0,8-6 0,-34-12 0,2-1 0,2-4 0,1-2 0,1 0 0,1-1 0,-2-4 0,-1-1 0,-2 0 0,-1 0 0,0 1 0,0-2 0,-1-5 0,1-3 0,-2-2 0,-1-3 0,0-7 0,-2-4 0,-3-1 0,-2-1 0,37-35 0,-7-1 0,-13-1 0,-9 5 0,-10-1 0,-12 3 0,-4-4 0,-3-1 0,-8 1 0,-3 0 0,-8-4 0,-2-4 0,0 0 0,0-4 0,0 13 0,-9-6 0,-5 15 0,-11-3 0,-7 6 0,-3-2 0,-9 0 0,-4 0 0,-8-2 0,-2 6 0,-5-1 0,7 7 0,4 0 0,5 4 0,11 7 0,1 0 0,6 10 0,-3-6 0,-4 2 0,-1 0 0,5 7 0,12 6 0,8 9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8: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1581 203 24575,'-15'0'0,"-14"-3"0,-1-3 0,-19-4-8503,8-4 8503,-14 2 1719,8-6-1719,-9 2 0,5-4 0,5 5 0,3 4 0,8 2 6784,-1 4-6784,11-4 0,-6 3 0,6-2 0,-8 1 0,4-5 0,-9 4 0,4-1 0,0 6 0,-9 2 0,8 1 0,-14 0 0,4 0 0,-5 0 0,-2 0 0,1 0 0,0 0 0,5 8 0,7 3 0,6 16 0,5-1 0,-2 13 0,0 0 0,0 2 0,3-3 0,7-3 0,1-4 0,7 0 0,0-1 0,-1-4 0,3 1 0,4-7 0,1 1 0,5-8 0,0-4 0,0-1 0,0 11 0,-9 22 0,2 18 0,-14 18 0,10-12 0,0-18 0,7-15 0,4-17 0,0-5 0,0-2 0,0-4 0,0 9 0,7 17 0,8 14 0,12 17 0,5-1 0,-2-12 0,-6-12 0,-4-12 0,-3-13 0,0 0 0,1-5 0,8 6 0,3 3 0,14 4 0,2 1 0,8 0 0,-2-9 0,5 2 0,-3-12 0,8 4 0,-4-5 0,-3 0 0,-2 0 0,-11 0 0,1 0 0,-3-9 0,3-3 0,-1-9 0,2-4 0,1-2 0,-3-2 0,7-5 0,-1-2 0,3-4 0,-4 0 0,-3 1 0,-8 0 0,-3 0 0,-7 1 0,0-8 0,-1-5 0,-1-11 0,3-6 0,-1 1 0,-4 7 0,-3 13 0,-10 15 0,-4 9 0,-4 10 0,-7-3 0,-7-7 0,-24-15 0,-6-8 0,-8-2 0,12 12 0,11 13 0,11 13 0,6 6 0,3 4 0,-4 0 0,6 0 0,-1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00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348 1 24575,'0'33'0,"0"56"0,0-23 0,0 5 0,0 5 0,0 1 0,0 12 0,0-5 0,0 9 0,0-25 0,0-43 0,-3-19 0,2-7 0,-3-2 0,-1 2 0,1-4 0,-7-1 0,-2-6 0,-16-13 0,-8-6 0,-18-18 0,1 1 0,-3-4 0,18 15 0,11 12 0,22 16 0,4 5 0,31 20 0,15 18 0,25 20 0,2 6 0,-13-8 0,-17-19 0,-14-8 0,-10-13 0,-7-4 0,-2-6 0,-4-2 0,1 0 0,1 0 0,-2 0 0,17-17 0,15-11 0,28-15 0,2 0 0,-3 10 0,-24 14 0,-18 10 0,-12 2 0,-6 6 0,-3-5 0,0 4 0,0-1 0,0 3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9: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3:00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2188 525 24575,'-31'-14'0,"-8"-3"0,-32-20 0,-7 2 0,-9-3 0,39 19 0,0 0 0,0 2 0,-1 1 0,-2-5 0,-1-1 0,-1 5 0,-1 0 0,1 0 0,0 1 0,-2 1 0,0 1 0,6 2 0,1 1 0,-43-14 0,8 0 0,11 0 0,3 2 0,8 7 0,1 1 0,8 8 0,3-1 0,0 5 0,10 0 0,-4 2 0,10 1 0,-3 0 0,7 4 0,2 4 0,6 2 0,11 1 0,0-4 0,3 3 0,-4 1 0,-4 5 0,-2 1 0,0 0 0,0 4 0,3-3 0,4 2 0,6-9 0,3-2 0,1-5 0,0 2 0,-8 12 0,-3 11 0,-14 26 0,-1 3 0,-1 10 0,2-11 0,5 2 0,4-7 0,-2 7 0,5-8 0,0 3 0,4-9 0,4 4 0,2 3 0,3 5 0,0 5 0,0-6 0,0 5 0,4-5 0,6 6 0,8 0 0,8-6 0,4 5 0,6 1 0,7 3 0,6 3 0,4-9 0,0-2 0,-3-12 0,-5-4 0,3-5 0,-10-8 0,2 1 0,-5-8 0,3 3 0,3-2 0,5 2 0,4 3 0,1-2 0,7 5 0,-1-4 0,10 1 0,-3-2 0,15-7 0,-1-7 0,17-6 0,-9-5 0,-4 0 0,-15-5 0,-15-10 0,2-12 0,-9-8 0,3-4 0,-3-5 0,-3 2 0,0-8 0,1-3 0,8-12 0,-4-5 0,2-8 0,-15 8 0,-3 2 0,-9 11 0,-6-4 0,-1 4 0,-5-4 0,0-7 0,-4 5 0,-2-4 0,-4 11 0,0 11 0,0 8 0,0 16 0,0 7 0,0-3 0,-7-14 0,-24-28 0,-6-18 0,8 34 0,0 2 0,-9-27 0,6 23 0,14 20 0,3 7 0,0 0 0,-1-4 0,-2-1 0,4 1 0,6 9 0,0 5 0,5 4 0,-3 4 0,-1 0 0,-7 0 0,7 0 0,-5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8: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4220 358 18862,'-14'4'0,"-28"0"1311,-10-4 1,-10 0-1312,-31 0 0,-9 0 0,17-1 0,-5 1 0,-1-3-134,15 0 0,-1-1 0,-1-2 0,0 0 134,-1-1 0,0-1 0,1-2 0,1 0 0,-16-3 0,2-2 0,2-1 100,6-1 1,1-2 0,3 1-101,-20-4 0,5 0 731,16 3 0,3-2-731,9 3 0,3 0 0,11 4 0,2 1 0,-36-14 1238,-4 9-1238,5 6 624,-2 7-624,-3 5 0,11 0 0,-6 0 0,0 0 0,0 0 0,-15 0 0,13 0 0,-8 1 0,20 9 0,-3 4 0,12 7 0,-2 8 0,8-2 0,0 11 0,-1-5 0,0 8 0,1 0 0,3 8 0,12 6 0,2 17 0,14 12 0,16-20 0,2 5 0,1 7 0,2 5 0,5-12 0,1 3 0,0 2-231,0 0 1,0 2 0,0 0 230,2 6 0,0 0 0,0 2 0,0 0 0,0 2 0,2-1 0,1 1 0,2-1 0,1 1 0,2 3 0,2 1 0,3-1 0,1-6 0,4 0 0,1-3 0,1-5 0,2-2 0,1-3 0,13 26 0,2-6 0,-1-15 0,1-5 0,1-7 0,2-4 0,-2-9 0,2-5 0,2-7 0,1-5 0,39 20 0,8-15 691,-11-10-691,11-4 0,-6-6 0,-36-11 0,2-2 0,-2-2 0,2-1 0,5-1 0,3-1 0,12 0 0,1 0 0,-5 0 0,0 0 0,17-1 0,0 2 0,-9 2 0,-2 1 0,3 2 0,0 1 0,1 3 0,-3 2 0,-3 3 0,-2 1 0,-2-3 0,0 1 0,-2 1 0,-1 0 0,-5-3 0,0-2 0,1-1 0,-1 0 0,-4-2 0,-1-2 0,0 0 0,1-2 0,-1-1 0,-1 0 0,0-1 0,1 0 0,4-1 0,-1 0 0,-1 0 0,0 0 0,9 0 0,0 0 0,-6 0 0,1 0 0,6 0 0,0 0 0,-8 0 0,0 0 0,-3 0 0,-1 0 0,39-6 0,-1-5 0,-42 2 0,1-1 0,7-2 0,2 1 0,4 1 0,1 1 0,4 0 0,-1 1 0,-4 4 0,-2 1 0,-5-2 0,-3 0 0,36 3 0,-19-7 0,-11 5 0,4-8 0,-5 0 0,7-2 0,-15-2 0,5-6 0,-19 3 0,6-13 0,-12-8 0,5-26 0,-2-28 0,-17 36 0,-2-2 0,0 0 0,-1 1 0,-3 1 0,-3 1 0,3-40 0,-5 8 0,0-9 0,8 0 0,-6 45 0,2 0 0,1 3 0,-1 0 0,8-44 0,-4 15 0,-8 9 0,-2 19 0,-4 4 0,-15 8 0,-21-6 0,-30-6 0,21 22 0,-4-1 0,-2 0 0,-1 0 0,0-1 0,0 0 0,0-5 0,1-1 0,1 3 0,2-1 0,1-4 0,2 0 0,3 8 0,2 2 0,-32-25 0,14 16 0,1 3 0,5-1 0,-7-1 0,-6-6 0,-7-6 0,0 4 0,9 1 0,9 7 0,14 11 0,5 1 0,6 2 0,0 3 0,-4-7 0,-3-2 0,-2-6 0,3-4 0,1 5 0,6 2 0,-4 12 0,6-1 0,-8 2 0,7-2 0,-5-6 0,-2-3 0,-5-5 0,-2-7 0,-4-3 0,10-1 0,1 9 0,8 7 0,6 16 0,9 6 0,7 7 0,3 1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9: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3061 705 23363,'0'-8'0,"-21"-9"597,-7-3-597,-12-6 203,-9 5-203,11 2 102,-11 4-102,2-1 310,-5-3-310,-3-2 0,1-6 0,-2-5 0,-2-3 0,0 1 0,-5-2 0,2 5 0,1 0 0,-1 6 0,0-5 0,-2 5 0,-1-3 0,-4-2 0,1 2 0,-1 0 0,3 3 0,-5 2 0,5 7 0,-17-1 0,3 6 0,-8 5 0,-2 1 0,16 5 0,-7 0 0,20 0 0,-7 0 0,7 0 0,-3 0 0,-7 0 0,2 5 0,-6 3 0,10 7 0,4 4 0,12 4 0,4 6 0,4 9 0,0 12 0,4 3 0,-5 7 0,5-7 0,-1 3 0,2-5 0,9 0 0,0 6 0,1 2 0,2 10 0,-3-3 0,9-3 0,-1-1 0,11-2 0,-5 17 0,10 6 0,-3 9 0,5 0 0,0-11 0,4 2 0,15-10 0,8-1 0,20 4 0,3-9 0,6 6 0,12-5 0,-30-35 0,2-1 0,12 4 0,3-3 0,0-1 0,2-2 0,6 0 0,2-1 0,1 0 0,0-3 0,-3-2 0,1-3 0,2 1 0,1-2 0,-1 0 0,0-2 0,-3-2 0,1-2 0,6 2 0,0-3 0,-7-5 0,0-3 0,7 0 0,0-1 0,-6-4 0,-1 0 0,3 1 0,0-2 0,-3-4 0,-1-3 0,0-1 0,1-4 0,-1-7 0,1-3 0,-1 0 0,0-2 0,-3-1 0,0 0 0,-1 1 0,-1 0 0,-6 2 0,-1-1 0,1-2 0,-2-1 0,32-25 0,-1-6 0,-19-2 0,-1-3 0,-10-8 0,-2 2 0,-9-5 0,-4 4 0,-8-1 0,-3 4 0,-10 8 0,-4 12 0,-8 12 0,-5-4 0,-10 5 0,-18-37 0,-9 7 0,13 16 0,-2 0 0,-16-22 0,5 4 0,-4 14 0,5 5 0,-16-12 0,-12-4 0,3 2 0,-3 7 0,4 12 0,4 10 0,-18-10 0,38 25 0,-3-9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9: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5324 2124 22934,'-15'0'0,"-19"-18"803,-31-13-803,14 0 0,-4-4 0,0 1 0,-3-1 0,-14-9 0,0-1 137,20 11 1,0 0-138,-15-6 0,0 0 70,13 7 0,1 2-70,-7-4 0,0 1 211,4 2 1,1 1-212,6 4 0,3 1 0,-34-25 0,9 8 0,14 1 0,-8-6 0,-3-8 0,-7-4 0,34 26 0,-1 0 0,-31-24 0,32 25 0,1 1 0,-29-28 0,-2 1 0,12 6 0,9 12 0,8 6 0,6 6 0,0 3 0,-1-3 0,-7 2 0,-6-2 0,-8-2 0,-4 4 0,-8-5 0,-1 4 0,-7-5 0,2-5 0,-3-2 0,0-5 0,-7-5 0,-1 3 0,43 24 0,-1 1 0,-3 4 0,0 3 0,-42-13 0,0 8 0,-1 3 0,12 8 0,-9-1 0,6 3 0,-6-4 0,-7 1 0,0 2 0,-4 4 0,11 2 0,-2 2 0,16 0 0,-1 0 0,10 0 0,2 5 0,-1 11 0,-2 19 0,-6 18 0,35-19 0,0 3 0,-4 2 0,1 1 0,6 1 0,1 1 0,-2 1 0,1 2 0,7 5 0,2 1 0,0 2 0,1 2 0,3 11 0,1 3 0,1-9 0,1 1 0,5 0 0,1-2 0,0-9 0,1-2 0,-1 42 0,4 2 0,4 8 0,3-43 0,1 0 0,0-1 0,0-1 0,0 3 0,0-1 0,0-2 0,0-2 0,0 42 0,0 1 0,0-16 0,6 4 0,9 6 0,3-33 0,3 2 0,2 2 0,2 2 0,7 8 0,3 1 0,-1-2 0,1-1 0,1-4 0,0 0 0,-1-2 0,0-1 0,1-4 0,1-2 0,2 2 0,1-1 0,1-6 0,2 1 0,7 8 0,2 0 0,-4-4 0,0 1 0,9 4 0,0 0 0,-2-2 0,0-1 0,6 1 0,0-2 0,-3-4 0,1-1 0,4 3 0,1 0 0,-3-7 0,0 0 0,1 1 0,0-1 0,-5-6 0,-1-2 0,-3 1 0,-1-3 0,0-5 0,-1-2 0,1 1 0,1-1 0,2-2 0,1-2 0,2 1 0,1-1 0,0 1 0,-1-1 0,-3-3 0,-1 0 0,-1-3 0,-1 0 0,-5 2 0,2 0 0,8-1 0,1-1 0,1 4 0,3-1 0,16 6 0,3-2 0,-10-4 0,1 1 0,12 6 0,1 0 0,-13-5 0,1-1 0,15 5 0,1 0 0,-7-5 0,2-2 0,-20-7 0,2-2 0,1-1 0,3 2 0,0 0 0,2-3 0,1-2 0,1-3 0,1 1-242,7 2 0,2 1 1,-2-3 241,-2-2 0,0-1 0,-3-2 0,-6 1 0,-3-1 0,1-1 0,0 0 0,0 0 0,-1 0 0,18-2 0,-1 0 0,3 0 0,-1 0 0,-5-4 0,-4 0 0,-10-2 0,-3-1 0,-4-4 0,-2-2 0,-5-1 0,-1-2 362,-4 0 1,0-1-363,1-2 0,-1-2 0,0-1 0,-1-1 0,3-2 0,-1 0 0,1-1 0,-1 0 0,0 2 0,0 0 0,37-22 0,-8-4 0,-12 1 0,-15 1 0,-11-2 0,-12 9 0,-5-9 0,-8-8 0,-1-15 0,-5-17 0,-4-7 0,-3 46 0,-2-1 0,-1 1 0,0 0 0,0-47 0,0 7 0,-2 8 0,-17-2 0,-18 4 0,10 37 0,-4 1 0,-10-5 0,-2 0 0,0 1 0,-1 1 0,-9-7 0,-1 1 0,4 3 0,0 1 0,-1-1 0,0 2 0,4 3 0,2 2 0,5 2 0,0 1 0,2 4 0,1 0 0,-31-33 0,5 6 0,4 6 0,4 4 0,4 4 0,4 2 0,3 2 0,10 7 0,1 4 0,0 3 0,-2 2 0,-7-1 0,-5-4 0,-7-9 0,0 4 0,-3-6 0,6 10 0,0-1 0,-1 0 0,7 5 0,-11-1 0,9 2 0,-16 2 0,6-4 0,-1 4 0,8 3 0,11 8 0,2 2 0,0 0 0,-13 0 0,-5-1-1696,-11 6 0,29 4 0,5 5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2:59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3001 24575,'-11'-35'0,"-6"-21"0,-18-21 0,19 25 0,0-3 0,-2-5 0,2-1 0,2-3 0,3-1 0,2 2 0,0 0 0,1 2 0,0 1 0,4 5 0,0 1 0,-2-1 0,-1 1 0,2 4 0,1-1 0,-5-5 0,0-2 0,3 4 0,0-1 0,-5-9 0,0 0 0,6 5 0,0 1 0,-3-1 0,1 2 0,4 5 0,2 0 0,-3-47 0,3 7 0,5-1 0,18 2 0,-6 44 0,5 0 0,7-4 0,5-1 0,4-1 0,2 0 0,5-1 0,1 1 0,2-1 0,1 3 0,2 6 0,1 3 0,0 1 0,2 5 0,2 6 0,3 3 0,0 4 0,2 2 0,2 5 0,0 3 0,1 1 0,0 2 0,-4 4 0,-1 2 0,1 1 0,-2 1 0,-4 1 0,-2 2 0,3-1 0,-1 0 0,-2 0 0,0 0 0,3-1 0,0 2 0,-3 3 0,-1 1 0,0 0 0,0 3 0,44 14 0,-8 4 0,4 3 0,-5 5 0,-36-14 0,1 0 0,-2 1 0,-1 0 0,6 2 0,0 1 0,-6-1 0,0 1 0,2-1 0,-2 0 0,41 23 0,-4 1 0,-3 2 0,-4 4 0,-5-5 0,-7-4 0,-8-7 0,0-2 0,1 3 0,3 3 0,3-4 0,-6-1 0,4-4 0,-14-6 0,6 3 0,-8 1 0,17 8 0,5 10 0,18 1 0,-43-21 0,1 0 0,36 17 0,-5 0 0,-12-5 0,8-3 0,-2 9 0,5-4 0,-6 4 0,-4 0 0,-6-6 0,-4 1 0,-13-10 0,-7-4 0,-11-5 0,-8-4 0,-6-4 0,-5-2 0,-4-7 0,7 1 0,13 8 0,61 37 0,-19-13 0,-1-1 0,1 0 0,7-2 0,14 14 0,-17-16 0,5 15 0,8 4 0,-34-20 0,1 3 0,3 1 0,0 0 0,0 2 0,1-1 0,0 0 0,0 1 0,4 3 0,0-1 0,-3-1 0,0-1 0,4 3 0,-2 0 0,-6-4 0,-2-1 0,1 1 0,-1-1 0,-5-3 0,-1-2 0,31 25 0,-8-9 0,-9-4 0,6 8 0,0 9 0,-24-24 0,-1 2 0,-2 2 0,-1 2 0,2 2 0,-1 2 0,-2 4 0,0 2 0,1 4 0,0 2 0,-2 2 0,-2 1 0,-1 2 0,-1 0 0,-3-7 0,-2-2 0,11 40 0,-9-38 0,-15-26 0,-4-25 0,-6 10 0,3 6 0,0 61 0,3 7 0,5-8 0,4 6 0,-1-12 0,2 1 0,7 17 0,2 0 0,-5-13 0,-1-4 0,0-10 0,0-3 0,-5-10 0,-2-5 0,2 14 0,-5-12 0,-6-11 0,-13 0 0,-9 4 0,-19-2 0,-19 6 0,-20-3 0,27-20 0,-5-2 0,-2 1 0,-4 0 0,-16 3 0,-3 1 0,0 1 0,-1 1 0,-8 6 0,-1 2 0,10-3 0,1 2 0,0 1 0,1-1 0,9-6 0,2-2 0,4-2 0,0-2 0,3-4 0,1-2 0,7-5 0,1-2 0,2-1 0,1-1 0,0-4 0,2-2 0,-37 7 0,2-9 0,12 3 0,-4-4 0,16 0 0,-3 0 0,18 0 0,2 0 0,7 0 0,-5-5 0,4-5 0,-12-8 0,9-5 0,-4 1 0,8 0 0,8 8 0,3 0 0,9 8 0,4 0 0,4 2 0,3 2 0,1 0 0,-2 2 0,-1 0 0,-2 0 0,-4 0 0,-3 0 0,-6 0 0,4 0 0,-9 0 0,4 0 0,-5 0 0,5 0 0,4 0 0,6 0 0,4 0 0,3 0 0,0 0 0,3 0 0,-3 0 0,4 0 0,-4 0 0,2 0 0,-2 0 0,3 0 0,2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24: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7569 60 24575,'-16'0'0,"-34"0"0,-40 0 0,1 0 0,-8 0-229,29 0 1,0 0-1,-4 0 229,-17 0 0,-5 0 0,4 0 0,15 0 0,2 0 0,-1 0 0,-9 0 0,-2 0 0,1 0 0,10 0 0,0 0 0,-1 0 0,-10 0 0,-1 0 0,0 0 0,9 0 0,2 0 0,-1 0 0,-4 0 0,0 0 0,3 0 0,-17 0 0,4 0 84,12 3 1,5 0-85,17-2 0,5 1 0,-21 9 0,17-9 0,-1 7 0,-20-5 517,-14 11-517,28-8 0,-1 0 0,8 2 0,0 1 0,-4-1 0,1-1 0,-36 3 0,45-7 0,-2-1 0,-4 2 0,-3-1 0,-11-2 0,-3-2 0,-1 3 0,0 0 0,-2-2 0,2-2 0,5 1 0,4 0 0,10 0 0,3 0 0,-45 0 0,21 0 0,3 0 0,1 0 0,-11 0 0,-9 0 0,39 0 0,-1 0 0,3 0 0,0 0 0,-3 0 0,0 0 0,-2 0 0,1 0 0,-4 1 0,-1 0 0,-1 5 0,-1 2 0,0 0 0,0 2 0,3 0 0,-1 0 0,1-2 0,0-3 0,3-2 0,1-2 0,3-1 0,0 0 0,-38 0 0,17 0 0,2 0 0,11 0 0,-5 0 0,1 0 0,5 0 0,-5 0 0,12 0 0,-12 0 0,13 0 0,-6 0 0,7 0 0,1 0 0,-2 0 0,7 0 0,-2-5 0,9-4 0,-3-3 0,7-2 0,-3-3 0,1 4 0,-7-9 0,3 8 0,3-4 0,6 6 0,10 0 0,-1 1 0,3 1 0,-5-6 0,0 4 0,3-1 0,5 5 0,7 3 0,3 0 0,-1-4 0,-6 5 0,-1-5 0,3 2 0,17 2 0,-4 2 0,9 3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6: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3048 1138 24575,'4'-13'0,"-1"7"0,-3-51 0,0 6 0,-2-42 0,-13 4 0,-3-3 0,-2 45 0,-3 1 0,4-1 0,-3 2 0,-10-2 0,-2 2 0,3 3 0,-1 1 0,-7 6 0,-2 1 0,-5 0 0,-1 4 0,-2 4 0,-3 3 0,-13-6 0,-5 2 0,-3 3 0,-2 3 0,-11 2 0,-1 2 0,-6 2 0,-1 3 0,-6 3 0,1 2 0,10 3 0,-2 1-192,17 0 0,-3 1 0,1 0 192,8 2 0,1 0 0,-2 0 0,-10 2 0,-1 0 0,2 2 0,8-1 0,1 2 0,2 1 0,-31 6 0,5 3 0,13-2 0,4 2 0,11 0 0,4-1 0,-22 2 0,38-6 0,26-4 0,9 0 0,7-2 0,-1 2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6: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0 651 24575,'74'-42'0,"1"1"0,-11 5 0,5-2 0,5 1 0,0 4 0,7 1 0,2-1 0,1 1-1565,7-4 1,1-2 0,2 3 0,-1 4 1564,-7 9 0,-1 4 0,0 1 0,1 1 0,2-2 0,1 0 0,0 2 0,-3 2 253,-7 3 1,-1 2 0,-2 2 0,-2 1-254,8 0 0,-4 2 0,0 1 323,-4 2 1,-2 1 0,-3 1-324,13-1 0,-4 0 0,4 0 0,-1 0 0,-2-1 0,-2 2 1620,-8 2 1,-2 2-1621,1 1 0,-1 0 391,-9 2 1,-2 0-392,37 9 247,-17-6-247,-12 0 0,-16-2 0,-5-2 0,-22-3 0,-19-4 0,-1 0 0,-11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26: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1 335 12249,'2'0'0,"65"0"2384,-9 0 1,11 0-2385,-1 0 0,6 0 0,2 0 0,6 0 0,2 0 0,0 0-1371,4 0 1,2 0-1,-2 0 1371,-2 0 0,-1 0 0,0 0 0,-2 0 0,0 0 0,0 0 527,3 0 0,1 0 0,0 0-527,2 0 0,1 0 0,0 0 0,1 0 0,1 0 0,0 0 0,0 0 0,1 0 0,-2 0 0,-4 1 0,-1-1 0,0-1 0,0 1 0,-1-1 0,1-1 0,5-3 0,1-2 0,0-1 0,4 0 0,1-2 0,1-2 441,-20 2 1,0-2 0,1-1 0,-2 0-442,20-5 0,-1-1 0,-2 1 0,-9 1 0,-2 1 0,-3 0 0,-12-1 0,-2 0 0,-5 2 0,6 0 0,-7 2 6023,29-9-6023,-48 16 853,-18 1-853,-15 5 1445,-1 0-1445,-18-8 0,12 5 0,-13-6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5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9: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875 317 24575,'-14'-44'0,"-10"-15"0,-9-3 0,-14-9 0,14 33 0,-1 8 0,3 21 0,2 5 0,-3 4 0,-5 0 0,-1 0 0,-10 0 0,-2 0 0,-8 0 0,8 0 0,8 0 0,4 0 0,11 5 0,-2 12 0,3 16 0,-3 20 0,-2 22 0,-3 19 0,18-41 0,2 2 0,3 4 0,3-1 0,2-2 0,2-2 0,3 1 0,1-2 0,-1-2 0,2 0 0,3 4 0,4-1 0,6 0 0,7 0 0,9 13 0,7 1 0,7-2 0,4-1 0,5 3 0,3-1 0,6 3 0,3-3 0,-6-13 0,0-3 0,6 2 0,0-3 0,-13-14 0,-1-4 0,-6-6 0,-1-3 0,34 6 0,-8-16 0,6-9 0,0-26 0,-2-10 0,-13-27 0,-12-6 0,-27 19 0,-5-6 0,-5-6 0,-5-5 0,3-19 0,-4-5 0,-4 18 0,-2-1 0,-1 0 0,-4-24 0,-2 0 0,2 23 0,-2-1 0,-2 4 0,-8-12 0,-4 5 0,-3-1 0,-4 2 0,-6 5 0,-5 4 0,3 14 0,-4 3 0,-5-2 0,-3 5 0,5 10 0,1 5 0,-33-13 0,32 20 0,18 17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9: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936 228 24079,'4'-10'0,"-17"-13"246,-6-10-246,-23-15 83,0 9-83,-5 3 42,9 14-42,2 11 125,8 6-125,1 4 0,6 1 0,0 0 0,-11 1 0,-6 7 0,-21 9 0,-6 19 0,-9 4 0,-5 18 0,11-7 0,7 9 0,20-6 0,11 6 0,16 3 0,0 13 0,5 11 0,3 1 0,-4 5 0,9-11 0,-4-9 0,5-9 0,0-7 0,0-1 0,4-3 0,5 0 0,10-10 0,9 4 0,4-10 0,6 4 0,3-9 0,-7-6 0,5-3 0,-9-11 0,8-3 0,0-7 0,4-2 0,5 0 0,1-2 0,6-8 0,2-10 0,-7-10 0,0-7 0,-4-11 0,-4-2 0,-1-15 0,-5 4 0,-9-10 0,-1 4 0,-5-1 0,-4 3 0,-7 5 0,-5 6 0,-4 1 0,0 4 0,0 3 0,0 1 0,0 7 0,-2-6 0,-3 6 0,-5-15 0,2 6 0,-3-3 0,5 11 0,0 14 0,3 8 0,-1 11 0,-3 3 0,3 3 0,0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8: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838 365 24575,'0'-11'0,"0"-11"0,0-7 0,0-7 0,0 11 0,-6 8 0,-29-16 0,-7 4 0,-30-27 0,13 12 0,5 14 0,19 8 0,13 15 0,10 3 0,5 4 0,-2 0 0,-11 0 0,-12 0 0,-16 1 0,-12 7 0,-1 0 0,2 6 0,13 0 0,6 0 0,13 0 0,4 1 0,12-5 0,4 5 0,2-2 0,0 14 0,-3 6 0,-2 17 0,4 8 0,-4 5 0,8 7 0,-2 3 0,4 8 0,0 4 0,9-5 0,3 5 0,10-11 0,2-2 0,-3-18 0,1-14 0,-6-14 0,-4-10 0,0-6 0,-4-5 0,7 4 0,14 10 0,16 14 0,18 10 0,6 2 0,-5-10 0,-1-5 0,-12-10 0,6-4 0,-3-7 0,6-4 0,-6-5 0,5 0 0,-5-14 0,0-8 0,-7-18 0,-9-9 0,-9-14 0,-6-17 0,-6-13 0,-12 40 0,-1 0 0,1-45 0,-7 0 0,-11 15 0,-16-1 0,-13 5 0,-7 5 0,-4 5 0,15 16 0,4 13 0,12 14 0,10 16 0,3 3 0,6 6 0,3 1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8: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1375 490 24575,'0'-8'0,"0"-5"0,-6-7 0,-5-7 0,-7 7 0,4 1 0,-6 11 0,8-2 0,-11-2 0,1-1 0,-4-4 0,-9-5 0,-4-7 0,-14-5 0,3-5 0,-8 4 0,4-2 0,0 11 0,-4-2 0,5 9 0,-3 4 0,6 1 0,1 6 0,8-1 0,-1 5 0,6 0 0,0 4 0,4 0 0,-3 0 0,3 3 0,-9 6 0,3 12 0,-14 14 0,10 12 0,-12 10 0,16 9 0,-3 9 0,19 18 0,11-42 0,2 2 0,5 4 0,2 1 0,-1-2 0,1-2 0,2-3 0,0-2 0,0 42 0,2-14 0,7-6 0,6-12 0,9-6 0,7-4 0,5-9 0,12-1 0,4-2 0,14-8 0,-5 4 0,4-11 0,-5-1 0,-1-7 0,-4-8 0,-2 3 0,0-8 0,-4 3 0,4-4 0,-4 0 0,0-5 0,4-11 0,-4-10 0,10-16 0,5-10 0,2-14 0,-30 30 0,0-2 0,-3-1 0,-2-1 0,26-37 0,-8 5 0,-14 4 0,-8 15 0,-14 14 0,-5 12 0,-7 12 0,-1 3 0,-1 0 0,-7-10 0,-12-14 0,-13-21 0,-12-10 0,6 0 0,2 18 0,18 15 0,3 22 0,9 6 0,-2 6 0,-2 0 0,5 0 0,-1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49: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747 1449 24575,'0'-6'0,"-21"-27"0,-19-35 0,6 19 0,-3-2 0,-1-5 0,-1 0 0,1 6 0,1 1 0,-19-34 0,8 9 0,12 2 0,-4-4 0,6-9 0,-2 4 0,4-5 0,-1-7 0,1 4 0,-1-2 0,6 20 0,3 15 0,8 18 0,6 18 0,5 6 0,5 13 0,0 0 0,0 8 0,2-1 0,0 3 0,4 2 0,-4 3 0,1 1 0,1 3 0,4 7 0,3 25 0,8 20 0,-10-20 0,0 2 0,8 37 0,-6-14 0,-6-29 0,-5-20 0,0-10 0,0-6 0,0-4 0,0 1 0,0 5 0,0 15 0,-3 11 0,-7 26 0,-4-2 0,-3-1 0,2-16 0,9-20 0,-1-11 0,6-12 0,-2-6 0,3-4 0,0-4 0,0-7 0,0 2 0,-1-10 0,-2-1 0,1-18 0,-1-18 0,3-33 0,0 46 0,0-3 0,0-11 0,0 0 0,0 7 0,0 3 0,0 3 0,0 2 0,0-23 0,0 25 0,0 22 0,0 13 0,3 9 0,-1 4 0,9 2 0,0 2 0,5 2 0,0 2 0,4 1 0,9 0 0,29 6 0,26 2 0,-32-7 0,2-2 0,6-1 0,-1-2 0,38 1 0,-11-6 0,-35 0 0,-14 0 0,-20 0 0,-6 0 0,-3 0 0,-4 0 0,1 0 0,0 0 0,-2 0 0,0 3 0,-2-2 0,-4 2 0,1-3 0,-19 0 0,16 0 0,-13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3: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515 1 24575,'0'64'0,"0"25"0,0-26 0,0 5 0,0 4 0,0 2 0,0-5 0,0 0 0,0 4 0,0-1 0,0-6 0,0-2 0,0-1 0,0-3 0,0 39 0,0-18 0,2-20 0,1-20 0,-1-21 0,-3-9 0,-5-10 0,-3-4 0,-2-2 0,5-2 0,-2 3 0,7 0 0,0 7 0,7 3 0,4 2 0,-1 0 0,-1-4 0,-9-1 0,-1-9 0,-13-11 0,-24-27 0,-24-18 0,17 17 0,-3-3 0,-1 3 0,1 1 0,3 4 0,2 2 0,-18-17 0,28 30 0,24 12 0,8 10 0,14 4 0,12 9 0,28 24 0,-10-3 0,4 4 0,3 9 0,1 3 0,8 7 0,-2 0 0,-16-9 0,-2-2 0,25 27 0,-31-31 0,-15-16 0,-6-15 0,9-25 0,31-21 0,19-18 0,-21 21 0,1 1 0,29-17 0,-11 8 0,-31 21 0,-17 13 0,-12 6 0,-6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08:25: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657 0 24575,'-15'0'0,"-14"0"0,-8 1 0,-11 20 0,4 1 0,-2 24 0,14-8 0,-2 2 0,16-4 0,-3 7 0,8 16 0,-3 13 0,2 25 0,7-46 0,0 1 0,1 0 0,1 0 0,-5 45 0,2-21 0,3-2 0,-4-9 0,5-5 0,-5-10 0,6-14 0,-1-8 0,3-11 0,1-1 0,0 12 0,0-3 0,0 10 0,0-8 0,0-8 0,0-6 0,-8-1 0,2-1 0,-9 5 0,9 0 0,1 0 0,-5 0 0,2 0 0,-7 6 0,3 0 0,1 0 0,-1 0 0,-2 0 0,0-1 0,1 1 0,1-5 0,2-3 0,4-8 0,-3-3 0,4-3 0,-1 0 0,-2 0 0,6 0 0,-2 4 0,4 6 0,0 4 0,0 4 0,0-6 0,0-3 0,0-5 0,0-3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3: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240 24 24575,'-10'0'0,"-10"0"0,-6 0 0,-14 0 0,9 0 0,1 0 0,14 0 0,5 0 0,2 0 0,6 4 0,0 4 0,3 1 0,-3 7 0,-3 1 0,-5 5 0,1-1 0,3-1 0,3-5 0,4-5 0,0-2 0,3-6 0,0-1 0,8-1 0,4 0 0,11 4 0,9 1 0,9 0 0,3 3 0,1-6 0,-5 2 0,-7-4 0,-1 0 0,-3-1 0,3-11 0,-2 0 0,0-9 0,-9 5 0,-2 3 0,-14 3 0,-2 3 0,-6 2 0,0 0 0,0 0 0,-6-2 0,-7-1 0,-11-4 0,-13-5 0,-4 1 0,-12-2 0,9 9 0,-2 3 0,18 2 0,8 4 0,11 3 0,8 0 0,12 7 0,15 4 0,15 9 0,14 1 0,2 1 0,-13-8 0,-9-6 0,-16-6 0,-13-4 0,-17-1 0,4 0 0,-9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0:20: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24575,'36'0'0,"7"10"0,10 7 0,0 5 0,9 11 0,6 9 0,12 3 0,-35-14 0,0 1 0,36 25 0,-40-23 0,0 4 0,2 6 0,-2 3 0,-5-1 0,-2 1 0,5 10 0,-2 3 0,-7-5 0,-4 0 0,-2-2 0,0 0 0,-1 0 0,-2 0 0,-5-3 0,-2-1 0,14 46 0,-10-8 0,-3-6 0,0-10 0,-6-5 0,5-8 0,-12-16 0,3-12 0,-5-14 0,0-10 0,0-2 0,0-8 0,0 4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0T10:20: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24575,'22'0'0,"29"0"0,19 0 0,-19-1 0,2 2 0,3 3 0,1 3 0,-2 2 0,-1 2 0,-2 7 0,-1 3 0,0 1 0,-1 0 0,2 1 0,0 0 0,-1 0 0,0-1 0,1-3 0,-1-1 0,-3-1 0,-1-1 0,36 13 0,-13-6 0,-15-7 0,-6-5 0,-6-4 0,-9-6 0,-3 4 0,-9-2 0,-7-1 0,-5 1 0,-5-2 0,-4-1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6: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5324 2124 22934,'-15'0'0,"-19"-18"803,-31-13-803,14 0 0,-4-4 0,0 1 0,-3-1 0,-14-9 0,0-1 137,20 11 1,0 0-138,-15-6 0,0 0 70,13 7 0,1 2-70,-7-4 0,0 1 211,4 2 1,1 1-212,6 4 0,3 1 0,-34-25 0,9 8 0,14 1 0,-8-6 0,-3-8 0,-7-4 0,34 26 0,-1 0 0,-31-24 0,32 25 0,1 1 0,-29-28 0,-2 1 0,12 6 0,9 12 0,8 6 0,6 6 0,0 3 0,-1-3 0,-7 2 0,-6-2 0,-8-2 0,-4 4 0,-8-5 0,-1 4 0,-7-5 0,2-5 0,-3-2 0,0-5 0,-7-5 0,-1 3 0,43 24 0,-1 1 0,-3 4 0,0 3 0,-42-13 0,0 8 0,-1 3 0,12 8 0,-9-1 0,6 3 0,-6-4 0,-7 1 0,0 2 0,-4 4 0,11 2 0,-2 2 0,16 0 0,-1 0 0,10 0 0,2 5 0,-1 11 0,-2 19 0,-6 18 0,35-19 0,0 3 0,-4 2 0,1 1 0,6 1 0,1 1 0,-2 1 0,1 2 0,7 5 0,2 1 0,0 2 0,1 2 0,3 11 0,1 3 0,1-9 0,1 1 0,5 0 0,1-2 0,0-9 0,1-2 0,-1 42 0,4 2 0,4 8 0,3-43 0,1 0 0,0-1 0,0-1 0,0 3 0,0-1 0,0-2 0,0-2 0,0 42 0,0 1 0,0-16 0,6 4 0,9 6 0,3-33 0,3 2 0,2 2 0,2 2 0,7 8 0,3 1 0,-1-2 0,1-1 0,1-4 0,0 0 0,-1-2 0,0-1 0,1-4 0,1-2 0,2 2 0,1-1 0,1-6 0,2 1 0,7 8 0,2 0 0,-4-4 0,0 1 0,9 4 0,0 0 0,-2-2 0,0-1 0,6 1 0,0-2 0,-3-4 0,1-1 0,4 3 0,1 0 0,-3-7 0,0 0 0,1 1 0,0-1 0,-5-6 0,-1-2 0,-3 1 0,-1-3 0,0-5 0,-1-2 0,1 1 0,1-1 0,2-2 0,1-2 0,2 1 0,1-1 0,0 1 0,-1-1 0,-3-3 0,-1 0 0,-1-3 0,-1 0 0,-5 2 0,2 0 0,8-1 0,1-1 0,1 4 0,3-1 0,16 6 0,3-2 0,-10-4 0,1 1 0,12 6 0,1 0 0,-13-5 0,1-1 0,15 5 0,1 0 0,-7-5 0,2-2 0,-20-7 0,2-2 0,1-1 0,3 2 0,0 0 0,2-3 0,1-2 0,1-3 0,1 1-242,7 2 0,2 1 1,-2-3 241,-2-2 0,0-1 0,-3-2 0,-6 1 0,-3-1 0,1-1 0,0 0 0,0 0 0,-1 0 0,18-2 0,-1 0 0,3 0 0,-1 0 0,-5-4 0,-4 0 0,-10-2 0,-3-1 0,-4-4 0,-2-2 0,-5-1 0,-1-2 362,-4 0 1,0-1-363,1-2 0,-1-2 0,0-1 0,-1-1 0,3-2 0,-1 0 0,1-1 0,-1 0 0,0 2 0,0 0 0,37-22 0,-8-4 0,-12 1 0,-15 1 0,-11-2 0,-12 9 0,-5-9 0,-8-8 0,-1-15 0,-5-17 0,-4-7 0,-3 46 0,-2-1 0,-1 1 0,0 0 0,0-47 0,0 7 0,-2 8 0,-17-2 0,-18 4 0,10 37 0,-4 1 0,-10-5 0,-2 0 0,0 1 0,-1 1 0,-9-7 0,-1 1 0,4 3 0,0 1 0,-1-1 0,0 2 0,4 3 0,2 2 0,5 2 0,0 1 0,2 4 0,1 0 0,-31-33 0,5 6 0,4 6 0,4 4 0,4 4 0,4 2 0,3 2 0,10 7 0,1 4 0,0 3 0,-2 2 0,-7-1 0,-5-4 0,-7-9 0,0 4 0,-3-6 0,6 10 0,0-1 0,-1 0 0,7 5 0,-11-1 0,9 2 0,-16 2 0,6-4 0,-1 4 0,8 3 0,11 8 0,2 2 0,0 0 0,-13 0 0,-5-1-1696,-11 6 0,29 4 0,5 5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6: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305 3001 24575,'-11'-35'0,"-6"-21"0,-18-21 0,19 25 0,0-3 0,-2-5 0,2-1 0,2-3 0,3-1 0,2 2 0,0 0 0,1 2 0,0 1 0,4 5 0,0 1 0,-2-1 0,-1 1 0,2 4 0,1-1 0,-5-5 0,0-2 0,3 4 0,0-1 0,-5-9 0,0 0 0,6 5 0,0 1 0,-3-1 0,1 2 0,4 5 0,2 0 0,-3-47 0,3 7 0,5-1 0,18 2 0,-6 44 0,5 0 0,7-4 0,5-1 0,4-1 0,2 0 0,5-1 0,1 1 0,2-1 0,1 3 0,2 6 0,1 3 0,0 1 0,2 5 0,2 6 0,3 3 0,0 4 0,2 2 0,2 5 0,0 3 0,1 1 0,0 2 0,-4 4 0,-1 2 0,1 1 0,-2 1 0,-4 1 0,-2 2 0,3-1 0,-1 0 0,-2 0 0,0 0 0,3-1 0,0 2 0,-3 3 0,-1 1 0,0 0 0,0 3 0,44 14 0,-8 4 0,4 3 0,-5 5 0,-36-14 0,1 0 0,-2 1 0,-1 0 0,6 2 0,0 1 0,-6-1 0,0 1 0,2-1 0,-2 0 0,41 23 0,-4 1 0,-3 2 0,-4 4 0,-5-5 0,-7-4 0,-8-7 0,0-2 0,1 3 0,3 3 0,3-4 0,-6-1 0,4-4 0,-14-6 0,6 3 0,-8 1 0,17 8 0,5 10 0,18 1 0,-43-21 0,1 0 0,36 17 0,-5 0 0,-12-5 0,8-3 0,-2 9 0,5-4 0,-6 4 0,-4 0 0,-6-6 0,-4 1 0,-13-10 0,-7-4 0,-11-5 0,-8-4 0,-6-4 0,-5-2 0,-4-7 0,7 1 0,13 8 0,61 37 0,-19-13 0,-1-1 0,1 0 0,7-2 0,14 14 0,-17-16 0,5 15 0,8 4 0,-34-20 0,1 3 0,3 1 0,0 0 0,0 2 0,1-1 0,0 0 0,0 1 0,4 3 0,0-1 0,-3-1 0,0-1 0,4 3 0,-2 0 0,-6-4 0,-2-1 0,1 1 0,-1-1 0,-5-3 0,-1-2 0,31 25 0,-8-9 0,-9-4 0,6 8 0,0 9 0,-24-24 0,-1 2 0,-2 2 0,-1 2 0,2 2 0,-1 2 0,-2 4 0,0 2 0,1 4 0,0 2 0,-2 2 0,-2 1 0,-1 2 0,-1 0 0,-3-7 0,-2-2 0,11 40 0,-9-38 0,-15-26 0,-4-25 0,-6 10 0,3 6 0,0 61 0,3 7 0,5-8 0,4 6 0,-1-12 0,2 1 0,7 17 0,2 0 0,-5-13 0,-1-4 0,0-10 0,0-3 0,-5-10 0,-2-5 0,2 14 0,-5-12 0,-6-11 0,-13 0 0,-9 4 0,-19-2 0,-19 6 0,-20-3 0,27-20 0,-5-2 0,-2 1 0,-4 0 0,-16 3 0,-3 1 0,0 1 0,-1 1 0,-8 6 0,-1 2 0,10-3 0,1 2 0,0 1 0,1-1 0,9-6 0,2-2 0,4-2 0,0-2 0,3-4 0,1-2 0,7-5 0,1-2 0,2-1 0,1-1 0,0-4 0,2-2 0,-37 7 0,2-9 0,12 3 0,-4-4 0,16 0 0,-3 0 0,18 0 0,2 0 0,7 0 0,-5-5 0,4-5 0,-12-8 0,9-5 0,-4 1 0,8 0 0,8 8 0,3 0 0,9 8 0,4 0 0,4 2 0,3 2 0,1 0 0,-2 2 0,-1 0 0,-2 0 0,-4 0 0,-3 0 0,-6 0 0,4 0 0,-9 0 0,4 0 0,-5 0 0,5 0 0,4 0 0,6 0 0,4 0 0,3 0 0,0 0 0,3 0 0,-3 0 0,4 0 0,-4 0 0,2 0 0,-2 0 0,3 0 0,2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4:57: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24575,'80'27'0,"0"0"0,-11-1 0,5 4 0,9 4 0,-15-7 0,5 3 0,5 1 0,5 4 0,4 2 0,5 4-820,-22-7 1,6 2 0,4 3 0,3 3 0,3 1-1,1 2 1,1-1 0,-1 1 0,-1 0 0,-3-2 0,-2-2-1,-5-2 633,13 6 1,-5-2 0,-3-3 0,-2 0 0,1 1-1,2 1 1,4 3 0,5 5 49,-16-10 1,5 4 0,3 2 0,3 3 0,3 1 0,0 1 0,1 0 0,0 1 0,-1-1 0,-3-1 0,-2-2 0,-5-2-1,-4-2 1,-5-3 136,16 9 0,-8-3 0,-4-3 0,-4-1 0,0-1 0,2 1 0,2 3 119,11 4 1,2 3 0,2 1 0,-1 0 0,-1-2 0,-4-4 0,-6-3-120,18 7 0,-6-4 0,-5-4 0,0-4-72,10 3 0,-2-4 1,-6-6 71,5-6 0,-5-4 1950,-10 0 1,-6-3-1951,20-3 5378,-37-7-5378,-28-6 2777,-10-4-2777,-7 1 547,-5 1-547,-6 0 0,2 0 0,-8-2 0,3 1 0,-6 3 0,1 0 0,2 0 0,0-1 0,5-3 0,0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5:03: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2316 24575,'0'-41'0,"0"-59"0,0 4 0,10-117 0,17 51 0,21-62 0,17 32 0,18 1 0,12 10 0,15 14 0,4 21 0,9 22 0,-5 20 0,7 6 0,0 16 0,-13 9 0,-9 17 0,-23 20 0,-16 18 0,-19 8 0,-8 10 0,-12 0 0,-7 0 0,-4 0 0,-9 0 0,4 0 0,-3 0 0,3 0 0,-5 0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5:10: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157 2337 24575,'0'-19'0,"0"-35"0,0-29 0,0 17 0,0-5 0,0-9 0,0 1 0,0 10 0,0 1 0,0-1 0,0 3 0,0-25 0,0-1 0,0 12 0,0-8 0,0-2 0,1 37 0,-2-1 0,-1-1 0,0 0 0,-1 0 0,0 0 0,-2-2 0,0 1 0,-5-39 0,0 8 0,1 21 0,-2 15 0,2 11 0,1 6 0,2 10 0,4 7 0,1 9 0,-2 4 0,2 0 0,-2 2 0,1-3 0,0 1 0,0 1 0,1-2 0,-2 4 0,2-3 0,-3 0 0,-2-24 0,-2-10 0,-3-21 0,2 2 0,1 16 0,5 12 0,0 17 0,3 5 0,0 4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4T15:12: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2581 24575,'0'-9'0,"0"-24"0,0-18 0,0-12 0,0-25 0,0-9-2835,0 19 1,0-3 0,0-2 2834,0-11 0,0-3 0,0 4 0,0 14 0,0 2 0,0 0 504,0-5 1,-1 0 0,2 3-505,3-12 0,2 6 0,-2 15 0,3 2 0,8-3 0,3 4 0,0 16 0,3 1 0,4-14 0,2 0 3341,-3 11 1,3 2-3342,3 0 0,2 1 153,-5 5 0,1 1-153,3 0 0,0 3 0,21-27 0,-14 21 0,-10 15 0,-11 15 0,-8 9 0,0 4 0,-6 3 0,2 1 0,-4 0 0,1 6 0,-2-4 0,0 5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25T04:41: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 15753,'2'-4'0,"7"1"3793,47 3-3793,-8 0 0,7 0 0,36 0 0,10 0 0,-22 0 0,4 0 0,0 0 114,8 0 0,2 0 0,0 0-114,0 0 0,1 0 0,-2 0 0,-6 0 0,-2 0 0,-1 0 256,-7 0 0,-1 0 0,-1 0-256,-6 0 0,-2 0 0,0 0 0,24 0 0,-1 0 0,-1 0 0,0 0 0,2 5 0,1 0 0,3 1 0,0 2 0,2 3 0,-2 2 0,-10-2 0,0 1 1252,0-3 1,-2 0-1253,-15-1 0,0-1 0,6-3 0,1-2 0,0 1 0,0-1 529,-7-2 1,1 0-530,7 0 0,0 0 177,-3 0 1,-1 0-178,-5 2 0,0 1 0,5-3 0,0 1 0,-8 1 0,-1 1 0,0-1 0,0 0 0,9 1 0,0 1 0,-5 2 0,2 2 0,7-2 0,1 0 0,-7 3 0,-1 1 0,2-2 0,1 2 0,1 3 0,0 0 0,-8-1 0,-1 0 0,5 3 0,-1 1 0,-13-3 0,-2 1 0,0-2 0,-2 1 0,44 16 0,-6-4 0,-6 4 0,2 3 0,-13-3 0,-6-2 0,-22-7 0,-13-7 0,-15-4 0,-7-3 0,-1-3 0,-6 2 0,2-4 0,-3 4 0,6 5 0,25 38 0,3-3 0,5 6 0,3 9 0,3 3 0,11 14 0,0 1 0,-14-13 0,-2-1 0,-3-6 0,-4-1 0,-7-5 0,-4-1 0,11 36 0,-10-6 0,-4-12 0,-3-9 0,-4-23 0,-4-7 0,-5-14 0,-3-6 0,0-1 0,0 18 0,0 19 0,0 39 0,0-34 0,0 1 0,0 2 0,0 0 0,0 43 0,0-17 0,0-18 0,0-10 0,0-11 0,0-2 0,0-1 0,0 4 0,0-6 0,0-1 0,0-13 0,0 0 0,0 1 0,0 1 0,0 9 0,0-2 0,0 11 0,0 5 0,0 10 0,0 0 0,3 4 0,-2-3 0,7-1 0,-4 0 0,5-1 0,-1 3 0,1-6 0,0-3 0,-1-11 0,0-7 0,-4-7 0,-1-9 0,0-8 0,-2-1 0,2 3 0,-3 5 0,0 13 0,2-4 0,3 5 0,-2-10 0,1-5 0,-4-7 0,0-4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07D15C-7FB6-B646-8334-4329526C5FA0}" type="datetimeFigureOut">
              <a:rPr lang="en-US" smtClean="0"/>
              <a:t>6/17/24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FA2870-ADE4-0746-AFE4-76D262BD5BF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48.xml"/><Relationship Id="rId7" Type="http://schemas.openxmlformats.org/officeDocument/2006/relationships/customXml" Target="../ink/ink50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customXml" Target="../ink/ink49.xm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customXml" Target="../ink/ink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customXml" Target="../ink/ink57.xml"/><Relationship Id="rId18" Type="http://schemas.openxmlformats.org/officeDocument/2006/relationships/image" Target="../media/image68.png"/><Relationship Id="rId3" Type="http://schemas.openxmlformats.org/officeDocument/2006/relationships/customXml" Target="../ink/ink52.xml"/><Relationship Id="rId7" Type="http://schemas.openxmlformats.org/officeDocument/2006/relationships/customXml" Target="../ink/ink54.xml"/><Relationship Id="rId12" Type="http://schemas.openxmlformats.org/officeDocument/2006/relationships/image" Target="../media/image65.png"/><Relationship Id="rId17" Type="http://schemas.openxmlformats.org/officeDocument/2006/relationships/customXml" Target="../ink/ink59.xml"/><Relationship Id="rId2" Type="http://schemas.openxmlformats.org/officeDocument/2006/relationships/image" Target="../media/image60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customXml" Target="../ink/ink56.xml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10" Type="http://schemas.openxmlformats.org/officeDocument/2006/relationships/image" Target="../media/image64.png"/><Relationship Id="rId4" Type="http://schemas.openxmlformats.org/officeDocument/2006/relationships/image" Target="../media/image61.png"/><Relationship Id="rId9" Type="http://schemas.openxmlformats.org/officeDocument/2006/relationships/customXml" Target="../ink/ink55.xml"/><Relationship Id="rId1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customXml" Target="../ink/ink60.xml"/><Relationship Id="rId7" Type="http://schemas.openxmlformats.org/officeDocument/2006/relationships/customXml" Target="../ink/ink62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customXml" Target="../ink/ink61.xml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customXml" Target="../ink/ink64.xml"/><Relationship Id="rId4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customXml" Target="../ink/ink66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8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69.xml"/><Relationship Id="rId4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71.xml"/><Relationship Id="rId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customXml" Target="../ink/ink73.xml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customXml" Target="../ink/ink75.xml"/><Relationship Id="rId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6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customXml" Target="../ink/ink79.xml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customXml" Target="../ink/ink80.xml"/><Relationship Id="rId7" Type="http://schemas.openxmlformats.org/officeDocument/2006/relationships/customXml" Target="../ink/ink82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customXml" Target="../ink/ink81.xml"/><Relationship Id="rId4" Type="http://schemas.openxmlformats.org/officeDocument/2006/relationships/image" Target="../media/image10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5.xml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4.xml"/><Relationship Id="rId5" Type="http://schemas.openxmlformats.org/officeDocument/2006/relationships/image" Target="../media/image93.png"/><Relationship Id="rId4" Type="http://schemas.openxmlformats.org/officeDocument/2006/relationships/customXml" Target="../ink/ink83.xml"/><Relationship Id="rId9" Type="http://schemas.openxmlformats.org/officeDocument/2006/relationships/image" Target="../media/image1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8.xml"/><Relationship Id="rId3" Type="http://schemas.openxmlformats.org/officeDocument/2006/relationships/image" Target="../media/image109.png"/><Relationship Id="rId7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7.xml"/><Relationship Id="rId5" Type="http://schemas.openxmlformats.org/officeDocument/2006/relationships/image" Target="../media/image114.png"/><Relationship Id="rId4" Type="http://schemas.openxmlformats.org/officeDocument/2006/relationships/customXml" Target="../ink/ink86.xml"/><Relationship Id="rId9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117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0.xml"/><Relationship Id="rId5" Type="http://schemas.openxmlformats.org/officeDocument/2006/relationships/image" Target="../media/image85.png"/><Relationship Id="rId4" Type="http://schemas.openxmlformats.org/officeDocument/2006/relationships/customXml" Target="../ink/ink8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.xm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customXml" Target="../ink/ink92.xml"/><Relationship Id="rId4" Type="http://schemas.openxmlformats.org/officeDocument/2006/relationships/image" Target="../media/image11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3" Type="http://schemas.openxmlformats.org/officeDocument/2006/relationships/image" Target="../media/image99.png"/><Relationship Id="rId7" Type="http://schemas.openxmlformats.org/officeDocument/2006/relationships/image" Target="../media/image10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4.xml"/><Relationship Id="rId5" Type="http://schemas.openxmlformats.org/officeDocument/2006/relationships/image" Target="../media/image100.png"/><Relationship Id="rId4" Type="http://schemas.openxmlformats.org/officeDocument/2006/relationships/customXml" Target="../ink/ink93.xml"/><Relationship Id="rId9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customXml" Target="../ink/ink101.xml"/><Relationship Id="rId3" Type="http://schemas.openxmlformats.org/officeDocument/2006/relationships/customXml" Target="../ink/ink96.xml"/><Relationship Id="rId7" Type="http://schemas.openxmlformats.org/officeDocument/2006/relationships/customXml" Target="../ink/ink98.xml"/><Relationship Id="rId12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customXml" Target="../ink/ink100.xml"/><Relationship Id="rId5" Type="http://schemas.openxmlformats.org/officeDocument/2006/relationships/customXml" Target="../ink/ink97.xml"/><Relationship Id="rId10" Type="http://schemas.openxmlformats.org/officeDocument/2006/relationships/image" Target="../media/image125.png"/><Relationship Id="rId4" Type="http://schemas.openxmlformats.org/officeDocument/2006/relationships/image" Target="../media/image122.png"/><Relationship Id="rId9" Type="http://schemas.openxmlformats.org/officeDocument/2006/relationships/customXml" Target="../ink/ink99.xml"/><Relationship Id="rId14" Type="http://schemas.openxmlformats.org/officeDocument/2006/relationships/image" Target="../media/image1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customXml" Target="../ink/ink6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8.png"/><Relationship Id="rId17" Type="http://schemas.openxmlformats.org/officeDocument/2006/relationships/customXml" Target="../ink/ink8.xml"/><Relationship Id="rId2" Type="http://schemas.openxmlformats.org/officeDocument/2006/relationships/image" Target="../media/image3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7.png"/><Relationship Id="rId19" Type="http://schemas.openxmlformats.org/officeDocument/2006/relationships/customXml" Target="../ink/ink9.xml"/><Relationship Id="rId4" Type="http://schemas.openxmlformats.org/officeDocument/2006/relationships/image" Target="../media/image4.png"/><Relationship Id="rId9" Type="http://schemas.openxmlformats.org/officeDocument/2006/relationships/customXml" Target="../ink/ink4.xml"/><Relationship Id="rId14" Type="http://schemas.openxmlformats.org/officeDocument/2006/relationships/image" Target="../media/image9.png"/><Relationship Id="rId2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.xml"/><Relationship Id="rId18" Type="http://schemas.openxmlformats.org/officeDocument/2006/relationships/image" Target="../media/image22.png"/><Relationship Id="rId26" Type="http://schemas.openxmlformats.org/officeDocument/2006/relationships/image" Target="../media/image26.png"/><Relationship Id="rId39" Type="http://schemas.openxmlformats.org/officeDocument/2006/relationships/customXml" Target="../ink/ink29.xml"/><Relationship Id="rId21" Type="http://schemas.openxmlformats.org/officeDocument/2006/relationships/customXml" Target="../ink/ink20.xml"/><Relationship Id="rId34" Type="http://schemas.openxmlformats.org/officeDocument/2006/relationships/image" Target="../media/image30.png"/><Relationship Id="rId42" Type="http://schemas.openxmlformats.org/officeDocument/2006/relationships/image" Target="../media/image34.png"/><Relationship Id="rId47" Type="http://schemas.openxmlformats.org/officeDocument/2006/relationships/customXml" Target="../ink/ink33.xml"/><Relationship Id="rId50" Type="http://schemas.openxmlformats.org/officeDocument/2006/relationships/image" Target="../media/image38.png"/><Relationship Id="rId7" Type="http://schemas.openxmlformats.org/officeDocument/2006/relationships/customXml" Target="../ink/ink13.xml"/><Relationship Id="rId2" Type="http://schemas.openxmlformats.org/officeDocument/2006/relationships/image" Target="../media/image14.png"/><Relationship Id="rId16" Type="http://schemas.openxmlformats.org/officeDocument/2006/relationships/image" Target="../media/image21.png"/><Relationship Id="rId29" Type="http://schemas.openxmlformats.org/officeDocument/2006/relationships/customXml" Target="../ink/ink24.xml"/><Relationship Id="rId11" Type="http://schemas.openxmlformats.org/officeDocument/2006/relationships/customXml" Target="../ink/ink15.xml"/><Relationship Id="rId24" Type="http://schemas.openxmlformats.org/officeDocument/2006/relationships/image" Target="../media/image25.png"/><Relationship Id="rId32" Type="http://schemas.openxmlformats.org/officeDocument/2006/relationships/image" Target="../media/image29.png"/><Relationship Id="rId37" Type="http://schemas.openxmlformats.org/officeDocument/2006/relationships/customXml" Target="../ink/ink28.xml"/><Relationship Id="rId40" Type="http://schemas.openxmlformats.org/officeDocument/2006/relationships/image" Target="../media/image33.png"/><Relationship Id="rId45" Type="http://schemas.openxmlformats.org/officeDocument/2006/relationships/customXml" Target="../ink/ink32.xml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27.png"/><Relationship Id="rId36" Type="http://schemas.openxmlformats.org/officeDocument/2006/relationships/image" Target="../media/image31.png"/><Relationship Id="rId49" Type="http://schemas.openxmlformats.org/officeDocument/2006/relationships/customXml" Target="../ink/ink34.xml"/><Relationship Id="rId10" Type="http://schemas.openxmlformats.org/officeDocument/2006/relationships/image" Target="../media/image18.png"/><Relationship Id="rId19" Type="http://schemas.openxmlformats.org/officeDocument/2006/relationships/customXml" Target="../ink/ink19.xml"/><Relationship Id="rId31" Type="http://schemas.openxmlformats.org/officeDocument/2006/relationships/customXml" Target="../ink/ink25.xml"/><Relationship Id="rId44" Type="http://schemas.openxmlformats.org/officeDocument/2006/relationships/image" Target="../media/image35.png"/><Relationship Id="rId52" Type="http://schemas.openxmlformats.org/officeDocument/2006/relationships/image" Target="../media/image39.png"/><Relationship Id="rId4" Type="http://schemas.openxmlformats.org/officeDocument/2006/relationships/image" Target="../media/image15.png"/><Relationship Id="rId9" Type="http://schemas.openxmlformats.org/officeDocument/2006/relationships/customXml" Target="../ink/ink14.xml"/><Relationship Id="rId14" Type="http://schemas.openxmlformats.org/officeDocument/2006/relationships/image" Target="../media/image20.png"/><Relationship Id="rId22" Type="http://schemas.openxmlformats.org/officeDocument/2006/relationships/image" Target="../media/image24.png"/><Relationship Id="rId27" Type="http://schemas.openxmlformats.org/officeDocument/2006/relationships/customXml" Target="../ink/ink23.xml"/><Relationship Id="rId30" Type="http://schemas.openxmlformats.org/officeDocument/2006/relationships/image" Target="../media/image28.png"/><Relationship Id="rId35" Type="http://schemas.openxmlformats.org/officeDocument/2006/relationships/customXml" Target="../ink/ink27.xml"/><Relationship Id="rId43" Type="http://schemas.openxmlformats.org/officeDocument/2006/relationships/customXml" Target="../ink/ink31.xml"/><Relationship Id="rId48" Type="http://schemas.openxmlformats.org/officeDocument/2006/relationships/image" Target="../media/image37.png"/><Relationship Id="rId8" Type="http://schemas.openxmlformats.org/officeDocument/2006/relationships/image" Target="../media/image17.png"/><Relationship Id="rId51" Type="http://schemas.openxmlformats.org/officeDocument/2006/relationships/customXml" Target="../ink/ink35.xml"/><Relationship Id="rId3" Type="http://schemas.openxmlformats.org/officeDocument/2006/relationships/customXml" Target="../ink/ink11.xml"/><Relationship Id="rId12" Type="http://schemas.openxmlformats.org/officeDocument/2006/relationships/image" Target="../media/image19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33" Type="http://schemas.openxmlformats.org/officeDocument/2006/relationships/customXml" Target="../ink/ink26.xml"/><Relationship Id="rId38" Type="http://schemas.openxmlformats.org/officeDocument/2006/relationships/image" Target="../media/image32.png"/><Relationship Id="rId46" Type="http://schemas.openxmlformats.org/officeDocument/2006/relationships/image" Target="../media/image36.png"/><Relationship Id="rId20" Type="http://schemas.openxmlformats.org/officeDocument/2006/relationships/image" Target="../media/image23.png"/><Relationship Id="rId41" Type="http://schemas.openxmlformats.org/officeDocument/2006/relationships/customXml" Target="../ink/ink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customXml" Target="../ink/ink41.xml"/><Relationship Id="rId18" Type="http://schemas.openxmlformats.org/officeDocument/2006/relationships/image" Target="../media/image48.png"/><Relationship Id="rId26" Type="http://schemas.openxmlformats.org/officeDocument/2006/relationships/image" Target="../media/image52.png"/><Relationship Id="rId3" Type="http://schemas.openxmlformats.org/officeDocument/2006/relationships/customXml" Target="../ink/ink36.xml"/><Relationship Id="rId21" Type="http://schemas.openxmlformats.org/officeDocument/2006/relationships/customXml" Target="../ink/ink45.xml"/><Relationship Id="rId7" Type="http://schemas.openxmlformats.org/officeDocument/2006/relationships/customXml" Target="../ink/ink38.xml"/><Relationship Id="rId12" Type="http://schemas.openxmlformats.org/officeDocument/2006/relationships/image" Target="../media/image45.png"/><Relationship Id="rId17" Type="http://schemas.openxmlformats.org/officeDocument/2006/relationships/customXml" Target="../ink/ink43.xml"/><Relationship Id="rId25" Type="http://schemas.openxmlformats.org/officeDocument/2006/relationships/customXml" Target="../ink/ink47.xml"/><Relationship Id="rId2" Type="http://schemas.openxmlformats.org/officeDocument/2006/relationships/image" Target="../media/image40.png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customXml" Target="../ink/ink40.xml"/><Relationship Id="rId24" Type="http://schemas.openxmlformats.org/officeDocument/2006/relationships/image" Target="../media/image51.png"/><Relationship Id="rId5" Type="http://schemas.openxmlformats.org/officeDocument/2006/relationships/customXml" Target="../ink/ink37.xml"/><Relationship Id="rId15" Type="http://schemas.openxmlformats.org/officeDocument/2006/relationships/customXml" Target="../ink/ink42.xml"/><Relationship Id="rId23" Type="http://schemas.openxmlformats.org/officeDocument/2006/relationships/customXml" Target="../ink/ink46.xml"/><Relationship Id="rId10" Type="http://schemas.openxmlformats.org/officeDocument/2006/relationships/image" Target="../media/image44.png"/><Relationship Id="rId19" Type="http://schemas.openxmlformats.org/officeDocument/2006/relationships/customXml" Target="../ink/ink44.xml"/><Relationship Id="rId4" Type="http://schemas.openxmlformats.org/officeDocument/2006/relationships/image" Target="../media/image41.png"/><Relationship Id="rId9" Type="http://schemas.openxmlformats.org/officeDocument/2006/relationships/customXml" Target="../ink/ink39.xml"/><Relationship Id="rId14" Type="http://schemas.openxmlformats.org/officeDocument/2006/relationships/image" Target="../media/image46.png"/><Relationship Id="rId22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Device</a:t>
            </a:r>
            <a:r>
              <a:rPr lang="zh-CN" altLang="en-US" dirty="0"/>
              <a:t> </a:t>
            </a:r>
            <a:r>
              <a:rPr lang="en-US" altLang="zh-CN" dirty="0"/>
              <a:t>Implantation using a Cartridge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Neuralink</a:t>
            </a:r>
            <a:r>
              <a:rPr lang="en-US" dirty="0"/>
              <a:t>, US </a:t>
            </a:r>
            <a:r>
              <a:rPr lang="en-US" altLang="zh-CN" dirty="0"/>
              <a:t>2020/0086111</a:t>
            </a:r>
            <a:r>
              <a:rPr lang="zh-CN" altLang="en-US" dirty="0"/>
              <a:t> </a:t>
            </a:r>
            <a:r>
              <a:rPr lang="en-US" altLang="zh-CN" dirty="0"/>
              <a:t>A1</a:t>
            </a:r>
            <a:r>
              <a:rPr lang="en-US" dirty="0"/>
              <a:t>, </a:t>
            </a:r>
            <a:r>
              <a:rPr lang="en-US" altLang="zh-CN" dirty="0"/>
              <a:t>3</a:t>
            </a:r>
            <a:r>
              <a:rPr lang="en-US" dirty="0"/>
              <a:t>/</a:t>
            </a:r>
            <a:r>
              <a:rPr lang="en-US" altLang="zh-CN" dirty="0"/>
              <a:t>19</a:t>
            </a:r>
            <a:r>
              <a:rPr lang="en-US" dirty="0"/>
              <a:t>/202</a:t>
            </a:r>
            <a:r>
              <a:rPr lang="en-US" altLang="zh-CN" dirty="0"/>
              <a:t>0</a:t>
            </a:r>
            <a:endParaRPr lang="en-US" dirty="0"/>
          </a:p>
          <a:p>
            <a:r>
              <a:rPr lang="en-US" dirty="0"/>
              <a:t>4</a:t>
            </a:r>
            <a:r>
              <a:rPr lang="en-US" altLang="zh-CN" dirty="0"/>
              <a:t>/</a:t>
            </a:r>
            <a:r>
              <a:rPr lang="en-US" dirty="0"/>
              <a:t>25/2024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rawing of an objec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618" y="2534421"/>
            <a:ext cx="5740400" cy="2336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perspective view of cartridge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2277" y="1924080"/>
            <a:ext cx="2394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Projected edge: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Extend from upper surface of cartridge 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Align receiving features for engagement 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6565899" y="4790432"/>
            <a:ext cx="27834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Lower surface: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1+ pillbox-cartridge engagement features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Configured to attach to storage package structure with projections, latching, bracketing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5173" y="4259538"/>
            <a:ext cx="263175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/>
              <a:t>Pillbox-cartridge engagement feature: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Removably couple cartridge with pillbox structure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Engage with reciprocal pillbox-cartridge engagement feature on pillbox structure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magnets + mechanical alignment elements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/>
              <p14:cNvContentPartPr/>
              <p14:nvPr/>
            </p14:nvContentPartPr>
            <p14:xfrm>
              <a:off x="7438769" y="2056068"/>
              <a:ext cx="1014480" cy="107316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4"/>
            </p:blipFill>
            <p:spPr>
              <a:xfrm>
                <a:off x="7438769" y="2056068"/>
                <a:ext cx="1014480" cy="10731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/>
              <p14:cNvContentPartPr/>
              <p14:nvPr/>
            </p14:nvContentPartPr>
            <p14:xfrm>
              <a:off x="6498089" y="4619628"/>
              <a:ext cx="253440" cy="20988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6"/>
            </p:blipFill>
            <p:spPr>
              <a:xfrm>
                <a:off x="6498089" y="4619628"/>
                <a:ext cx="253440" cy="209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Ink 22"/>
              <p14:cNvContentPartPr/>
              <p14:nvPr/>
            </p14:nvContentPartPr>
            <p14:xfrm>
              <a:off x="3528809" y="4355028"/>
              <a:ext cx="327960" cy="63720"/>
            </p14:xfrm>
          </p:contentPart>
        </mc:Choice>
        <mc:Fallback xmlns="">
          <p:pic>
            <p:nvPicPr>
              <p:cNvPr id="23" name="Ink 22"/>
            </p:nvPicPr>
            <p:blipFill>
              <a:blip r:embed="rId8"/>
            </p:blipFill>
            <p:spPr>
              <a:xfrm>
                <a:off x="3528809" y="4355028"/>
                <a:ext cx="327960" cy="63720"/>
              </a:xfrm>
              <a:prstGeom prst="rect"/>
            </p:spPr>
          </p:pic>
        </mc:Fallback>
      </mc:AlternateContent>
      <p:sp>
        <p:nvSpPr>
          <p:cNvPr id="26" name="TextBox 25"/>
          <p:cNvSpPr txBox="1"/>
          <p:nvPr/>
        </p:nvSpPr>
        <p:spPr>
          <a:xfrm>
            <a:off x="1051956" y="2111677"/>
            <a:ext cx="209729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Robotic arm: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be removably attached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robotic arm engagement features on </a:t>
            </a:r>
            <a:r>
              <a:rPr lang="en-US" sz="1000" b="1" dirty="0"/>
              <a:t>both sides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highlight>
                  <a:srgbClr val="FFFF00"/>
                </a:highlight>
              </a:rPr>
              <a:t>Cartridge </a:t>
            </a:r>
            <a:r>
              <a:rPr lang="en-US" sz="1200" b="1" dirty="0">
                <a:highlight>
                  <a:srgbClr val="FFFF00"/>
                </a:highlight>
              </a:rPr>
              <a:t>unattached</a:t>
            </a:r>
            <a:r>
              <a:rPr lang="en-US" sz="1200" dirty="0">
                <a:highlight>
                  <a:srgbClr val="FFFF00"/>
                </a:highlight>
              </a:rPr>
              <a:t> to robotic arm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Ink 26"/>
              <p14:cNvContentPartPr/>
              <p14:nvPr/>
            </p14:nvContentPartPr>
            <p14:xfrm>
              <a:off x="2072871" y="2223828"/>
              <a:ext cx="1405080" cy="10198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10"/>
            </p:blipFill>
            <p:spPr>
              <a:xfrm>
                <a:off x="2072871" y="2223828"/>
                <a:ext cx="1405080" cy="1019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perspective view of cartridge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diagram of a machine&#10;&#10;Description automatically generated"/>
          <p:cNvPicPr>
            <a:picLocks noChangeAspect="1"/>
          </p:cNvPicPr>
          <p:nvPr/>
        </p:nvPicPr>
        <p:blipFill rotWithShape="1">
          <a:blip r:embed="rId2"/>
          <a:srcRect t="43117"/>
          <a:stretch>
            <a:fillRect/>
          </a:stretch>
        </p:blipFill>
        <p:spPr>
          <a:xfrm>
            <a:off x="3034221" y="2978556"/>
            <a:ext cx="5415527" cy="29987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6426" y="3429000"/>
            <a:ext cx="1508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Robotic arm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9717" y="3702436"/>
            <a:ext cx="25799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ighlight>
                  <a:srgbClr val="FFFF00"/>
                </a:highlight>
              </a:rPr>
              <a:t>Cartridge </a:t>
            </a:r>
            <a:r>
              <a:rPr lang="en-US" sz="1200" b="1" dirty="0">
                <a:highlight>
                  <a:srgbClr val="FFFF00"/>
                </a:highlight>
              </a:rPr>
              <a:t>attached</a:t>
            </a:r>
            <a:r>
              <a:rPr lang="en-US" sz="1200" dirty="0">
                <a:highlight>
                  <a:srgbClr val="FFFF00"/>
                </a:highlight>
              </a:rPr>
              <a:t> to robotic arm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Cartridge-pillbox assembly</a:t>
            </a:r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9696" y="1818640"/>
            <a:ext cx="4351338" cy="4351338"/>
          </a:xfrm>
        </p:spPr>
      </p:pic>
      <p:sp>
        <p:nvSpPr>
          <p:cNvPr id="6" name="TextBox 5"/>
          <p:cNvSpPr txBox="1"/>
          <p:nvPr/>
        </p:nvSpPr>
        <p:spPr>
          <a:xfrm>
            <a:off x="8023776" y="4084344"/>
            <a:ext cx="2394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Storage package structure: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Contains circuitry and/or organizing connections for set of probes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Removably attached with cartridge via magnetic / mechanical attachment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35898" y="5170528"/>
            <a:ext cx="2394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Probes: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Wires disposed with electrodes for</a:t>
            </a:r>
            <a:r>
              <a:rPr lang="zh-CN" altLang="en-US" sz="1000" dirty="0"/>
              <a:t> </a:t>
            </a:r>
            <a:r>
              <a:rPr lang="en-US" altLang="zh-CN" sz="1000" dirty="0"/>
              <a:t>implantation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Removably</a:t>
            </a:r>
            <a:r>
              <a:rPr lang="zh-CN" altLang="en-US" sz="1000" dirty="0"/>
              <a:t> </a:t>
            </a:r>
            <a:r>
              <a:rPr lang="en-US" altLang="zh-CN" sz="1000" dirty="0"/>
              <a:t>coupled</a:t>
            </a:r>
            <a:r>
              <a:rPr lang="zh-CN" altLang="en-US" sz="1000" dirty="0"/>
              <a:t> </a:t>
            </a:r>
            <a:r>
              <a:rPr lang="en-US" altLang="zh-CN" sz="1000" dirty="0"/>
              <a:t>to cartridge</a:t>
            </a:r>
          </a:p>
          <a:p>
            <a:pPr marL="171450" indent="-171450">
              <a:buFontTx/>
              <a:buChar char="-"/>
            </a:pPr>
            <a:r>
              <a:rPr lang="en-US" altLang="zh-CN" sz="1000" dirty="0"/>
              <a:t>Mounted on cartridge to be engaged with by needle &amp; implanted to tissue</a:t>
            </a:r>
          </a:p>
          <a:p>
            <a:pPr marL="171450" indent="-171450">
              <a:buFontTx/>
              <a:buChar char="-"/>
            </a:pPr>
            <a:r>
              <a:rPr lang="en-US" altLang="zh-CN" sz="1000" dirty="0"/>
              <a:t>Removably stick &amp; coupled to temporary attachment surface (backing sheet)</a:t>
            </a:r>
          </a:p>
          <a:p>
            <a:pPr marL="171450" indent="-171450">
              <a:buFontTx/>
              <a:buChar char="-"/>
            </a:pPr>
            <a:endParaRPr lang="en-US" altLang="zh-CN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8827686" y="2998113"/>
            <a:ext cx="2394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Projected</a:t>
            </a:r>
            <a:r>
              <a:rPr lang="zh-CN" altLang="en-US" sz="1000" b="1" dirty="0"/>
              <a:t> </a:t>
            </a:r>
            <a:r>
              <a:rPr lang="en-US" altLang="zh-CN" sz="1000" b="1" dirty="0"/>
              <a:t>edge</a:t>
            </a:r>
            <a:r>
              <a:rPr lang="en-US" sz="1000" b="1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May</a:t>
            </a:r>
            <a:r>
              <a:rPr lang="zh-CN" altLang="en-US" sz="1000" dirty="0"/>
              <a:t> </a:t>
            </a:r>
            <a:r>
              <a:rPr lang="en-US" altLang="zh-CN" sz="1000" dirty="0"/>
              <a:t>extend</a:t>
            </a:r>
            <a:r>
              <a:rPr lang="zh-CN" altLang="en-US" sz="1000" dirty="0"/>
              <a:t> </a:t>
            </a:r>
            <a:r>
              <a:rPr lang="en-US" altLang="zh-CN" sz="1000" dirty="0"/>
              <a:t>outwards from the upper surface at angle best for receiving portions (e.g., 27-47 degrees </a:t>
            </a:r>
            <a:r>
              <a:rPr lang="en-US" altLang="zh-CN" sz="1000" dirty="0" err="1"/>
              <a:t>wrt</a:t>
            </a:r>
            <a:r>
              <a:rPr lang="en-US" altLang="zh-CN" sz="1000" dirty="0"/>
              <a:t> upper surface)</a:t>
            </a:r>
          </a:p>
          <a:p>
            <a:pPr marL="171450" indent="-171450">
              <a:buFontTx/>
              <a:buChar char="-"/>
            </a:pPr>
            <a:endParaRPr lang="en-US" altLang="zh-CN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/>
              <p14:cNvContentPartPr/>
              <p14:nvPr/>
            </p14:nvContentPartPr>
            <p14:xfrm>
              <a:off x="7977690" y="3087990"/>
              <a:ext cx="903960" cy="461880"/>
            </p14:xfrm>
          </p:contentPart>
        </mc:Choice>
        <mc:Fallback xmlns="">
          <p:pic>
            <p:nvPicPr>
              <p:cNvPr id="9" name="Ink 8"/>
            </p:nvPicPr>
            <p:blipFill>
              <a:blip r:embed="rId4"/>
            </p:blipFill>
            <p:spPr>
              <a:xfrm>
                <a:off x="7977690" y="3087990"/>
                <a:ext cx="903960" cy="461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/>
              <p14:cNvContentPartPr/>
              <p14:nvPr/>
            </p14:nvContentPartPr>
            <p14:xfrm>
              <a:off x="7502490" y="1933830"/>
              <a:ext cx="1104840" cy="120060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6"/>
            </p:blipFill>
            <p:spPr>
              <a:xfrm>
                <a:off x="7502490" y="1933830"/>
                <a:ext cx="1104840" cy="1200600"/>
              </a:xfrm>
              <a:prstGeom prst="rect"/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8633327" y="1164228"/>
            <a:ext cx="23948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Cartridge: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Mounted on top surface of storage package structure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Includes projected edge extending out of storage package structure – receiving feature of each probe mounted on projected edge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Electrode-loaded filament wire on projected edge – receiving feature of end of wire can engage with another structure (e.g., needle)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/>
              <p14:cNvContentPartPr/>
              <p14:nvPr/>
            </p14:nvContentPartPr>
            <p14:xfrm>
              <a:off x="8003970" y="3891960"/>
              <a:ext cx="414360" cy="23832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8"/>
            </p:blipFill>
            <p:spPr>
              <a:xfrm>
                <a:off x="8003970" y="3891960"/>
                <a:ext cx="414360" cy="238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/>
              <p14:cNvContentPartPr/>
              <p14:nvPr/>
            </p14:nvContentPartPr>
            <p14:xfrm>
              <a:off x="6002460" y="3868020"/>
              <a:ext cx="444240" cy="29448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10"/>
            </p:blipFill>
            <p:spPr>
              <a:xfrm>
                <a:off x="6002460" y="3868020"/>
                <a:ext cx="444240" cy="294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/>
              <p14:cNvContentPartPr/>
              <p14:nvPr/>
            </p14:nvContentPartPr>
            <p14:xfrm>
              <a:off x="5736420" y="3680820"/>
              <a:ext cx="523080" cy="30276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12"/>
            </p:blipFill>
            <p:spPr>
              <a:xfrm>
                <a:off x="5736420" y="3680820"/>
                <a:ext cx="523080" cy="302760"/>
              </a:xfrm>
              <a:prstGeom prst="rect"/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1773366" y="1529460"/>
            <a:ext cx="2394858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Needle:</a:t>
            </a:r>
          </a:p>
          <a:p>
            <a:pPr marL="171450" indent="-171450">
              <a:buFontTx/>
              <a:buChar char="-"/>
            </a:pPr>
            <a:r>
              <a:rPr lang="en-US" altLang="zh-CN" sz="1000" dirty="0"/>
              <a:t>Manipulated by robotic arm to reversibly engage with probe</a:t>
            </a:r>
          </a:p>
          <a:p>
            <a:pPr marL="171450" indent="-171450">
              <a:buFontTx/>
              <a:buChar char="-"/>
            </a:pPr>
            <a:endParaRPr lang="en-US" altLang="zh-CN" sz="1000" dirty="0"/>
          </a:p>
          <a:p>
            <a:pPr marL="171450" indent="-171450">
              <a:buFontTx/>
              <a:buChar char="-"/>
            </a:pPr>
            <a:r>
              <a:rPr lang="en-US" altLang="zh-CN" sz="1000" dirty="0">
                <a:highlight>
                  <a:srgbClr val="FFFF00"/>
                </a:highlight>
              </a:rPr>
              <a:t>Serially </a:t>
            </a:r>
            <a:r>
              <a:rPr lang="en-US" altLang="zh-CN" sz="1000" b="1" dirty="0">
                <a:highlight>
                  <a:srgbClr val="FFFF00"/>
                </a:highlight>
              </a:rPr>
              <a:t>engage</a:t>
            </a:r>
            <a:r>
              <a:rPr lang="en-US" altLang="zh-CN" sz="1000" dirty="0">
                <a:highlight>
                  <a:srgbClr val="FFFF00"/>
                </a:highlight>
              </a:rPr>
              <a:t> with probe, </a:t>
            </a:r>
            <a:r>
              <a:rPr lang="en-US" altLang="zh-CN" sz="1000" b="1" dirty="0">
                <a:highlight>
                  <a:srgbClr val="FFFF00"/>
                </a:highlight>
              </a:rPr>
              <a:t>drive</a:t>
            </a:r>
            <a:r>
              <a:rPr lang="en-US" altLang="zh-CN" sz="1000" dirty="0">
                <a:highlight>
                  <a:srgbClr val="FFFF00"/>
                </a:highlight>
              </a:rPr>
              <a:t> probe into tissue, and </a:t>
            </a:r>
            <a:r>
              <a:rPr lang="en-US" altLang="zh-CN" sz="1000" b="1" dirty="0">
                <a:highlight>
                  <a:srgbClr val="FFFF00"/>
                </a:highlight>
              </a:rPr>
              <a:t>disengage</a:t>
            </a:r>
            <a:r>
              <a:rPr lang="en-US" altLang="zh-CN" sz="1000" dirty="0">
                <a:highlight>
                  <a:srgbClr val="FFFF00"/>
                </a:highlight>
              </a:rPr>
              <a:t> from probe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Ink 19"/>
              <p14:cNvContentPartPr/>
              <p14:nvPr/>
            </p14:nvContentPartPr>
            <p14:xfrm>
              <a:off x="5921010" y="3443220"/>
              <a:ext cx="375480" cy="34812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14"/>
            </p:blipFill>
            <p:spPr>
              <a:xfrm>
                <a:off x="5921010" y="3443220"/>
                <a:ext cx="375480" cy="34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Ink 20"/>
              <p14:cNvContentPartPr/>
              <p14:nvPr/>
            </p14:nvContentPartPr>
            <p14:xfrm>
              <a:off x="2862090" y="1529460"/>
              <a:ext cx="2995920" cy="114588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16"/>
            </p:blipFill>
            <p:spPr>
              <a:xfrm>
                <a:off x="2862090" y="1529460"/>
                <a:ext cx="2995920" cy="114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2" name="Ink 21"/>
              <p14:cNvContentPartPr/>
              <p14:nvPr/>
            </p14:nvContentPartPr>
            <p14:xfrm>
              <a:off x="3051810" y="3795030"/>
              <a:ext cx="1096020" cy="360"/>
            </p14:xfrm>
          </p:contentPart>
        </mc:Choice>
        <mc:Fallback xmlns="">
          <p:pic>
            <p:nvPicPr>
              <p:cNvPr id="22" name="Ink 21"/>
            </p:nvPicPr>
            <p:blipFill>
              <a:blip r:embed="rId18"/>
            </p:blipFill>
            <p:spPr>
              <a:xfrm>
                <a:off x="3051810" y="3795030"/>
                <a:ext cx="1096020" cy="360"/>
              </a:xfrm>
              <a:prstGeom prst="rect"/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1818831" y="3685617"/>
            <a:ext cx="2328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Receiving feature: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Used for engaging with the probe for removable attachment/detachment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A: Before needle engages with receiving feature </a:t>
            </a:r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1840" y="2326164"/>
            <a:ext cx="7162800" cy="3098800"/>
          </a:xfrm>
        </p:spPr>
      </p:pic>
      <p:sp>
        <p:nvSpPr>
          <p:cNvPr id="8" name="TextBox 7"/>
          <p:cNvSpPr txBox="1"/>
          <p:nvPr/>
        </p:nvSpPr>
        <p:spPr>
          <a:xfrm>
            <a:off x="5594110" y="5240298"/>
            <a:ext cx="543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Probes </a:t>
            </a:r>
            <a:r>
              <a:rPr lang="en-US" b="1" dirty="0"/>
              <a:t>disposed</a:t>
            </a:r>
            <a:r>
              <a:rPr lang="en-US" dirty="0"/>
              <a:t> on </a:t>
            </a:r>
            <a:r>
              <a:rPr lang="en-US" b="1" dirty="0"/>
              <a:t>temporary attachment surface</a:t>
            </a:r>
          </a:p>
        </p:txBody>
      </p:sp>
      <p:sp>
        <p:nvSpPr>
          <p:cNvPr id="9" name="Oval 8"/>
          <p:cNvSpPr/>
          <p:nvPr/>
        </p:nvSpPr>
        <p:spPr>
          <a:xfrm>
            <a:off x="4825483" y="3399349"/>
            <a:ext cx="3087757" cy="8481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0" name="Oval 9"/>
          <p:cNvSpPr/>
          <p:nvPr/>
        </p:nvSpPr>
        <p:spPr>
          <a:xfrm>
            <a:off x="7939744" y="3359162"/>
            <a:ext cx="3087757" cy="84813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863001" y="4507622"/>
            <a:ext cx="232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e.g., thin film of </a:t>
            </a:r>
            <a:r>
              <a:rPr lang="en-US" sz="1000" dirty="0" err="1"/>
              <a:t>parylene</a:t>
            </a:r>
            <a:r>
              <a:rPr lang="en-US" sz="1000" dirty="0"/>
              <a:t> or silicon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718" y="2346090"/>
            <a:ext cx="3816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Note</a:t>
            </a:r>
            <a:r>
              <a:rPr lang="en-US" dirty="0"/>
              <a:t>: Need to </a:t>
            </a:r>
            <a:r>
              <a:rPr lang="en-US" b="1" dirty="0"/>
              <a:t>guide needle </a:t>
            </a:r>
            <a:r>
              <a:rPr lang="en-US" dirty="0"/>
              <a:t>via special </a:t>
            </a:r>
            <a:r>
              <a:rPr lang="en-US" b="1" dirty="0"/>
              <a:t>computer vision techniques via visualization devices </a:t>
            </a:r>
            <a:r>
              <a:rPr lang="en-US" dirty="0"/>
              <a:t>&amp; </a:t>
            </a:r>
            <a:r>
              <a:rPr lang="en-US" b="1" dirty="0"/>
              <a:t>light pipe </a:t>
            </a:r>
            <a:r>
              <a:rPr lang="en-US" dirty="0"/>
              <a:t>techniques (since components in </a:t>
            </a:r>
            <a:r>
              <a:rPr lang="en-US" b="1" dirty="0"/>
              <a:t>micron scale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B: Needle engages with receiving feature, removes probe from cartridge</a:t>
            </a:r>
          </a:p>
        </p:txBody>
      </p:sp>
      <p:pic>
        <p:nvPicPr>
          <p:cNvPr id="4" name="Picture 3" descr="Diagram of a device attached to a needl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2346090"/>
            <a:ext cx="7340600" cy="3035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54926" y="5196724"/>
            <a:ext cx="577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Needle engaging with receiving feature of selected probe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951001" y="3173721"/>
              <a:ext cx="244800" cy="5367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5951001" y="3173721"/>
                <a:ext cx="244800" cy="536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8904081" y="3192441"/>
              <a:ext cx="327240" cy="500040"/>
            </p14:xfrm>
          </p:contentPart>
        </mc:Choice>
        <mc:Fallback xmlns="">
          <p:pic>
            <p:nvPicPr>
              <p:cNvPr id="8" name="Ink 7"/>
            </p:nvPicPr>
            <p:blipFill>
              <a:blip r:embed="rId6"/>
            </p:blipFill>
            <p:spPr>
              <a:xfrm>
                <a:off x="8904081" y="3192441"/>
                <a:ext cx="327240" cy="50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/>
              <p14:cNvContentPartPr/>
              <p14:nvPr/>
            </p14:nvContentPartPr>
            <p14:xfrm>
              <a:off x="8023740" y="2336486"/>
              <a:ext cx="156960" cy="5443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8"/>
            </p:blipFill>
            <p:spPr>
              <a:xfrm>
                <a:off x="8023740" y="2336486"/>
                <a:ext cx="156960" cy="544320"/>
              </a:xfrm>
              <a:prstGeom prst="rect"/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7903201" y="2085463"/>
            <a:ext cx="2328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Secure needle onto receiving feature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6975" y="2208573"/>
            <a:ext cx="38166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Needle hooks onto receiving feature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Pincher pinches receiving feature to secure probe to needle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Needle peels probe off of temporary attachment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</a:t>
            </a:r>
            <a:r>
              <a:rPr lang="en-US" b="1" dirty="0"/>
              <a:t>Loaded needle</a:t>
            </a:r>
            <a:r>
              <a:rPr lang="en-US" dirty="0"/>
              <a:t>” formed – needle </a:t>
            </a:r>
            <a:r>
              <a:rPr lang="en-US" dirty="0" err="1"/>
              <a:t>reversably</a:t>
            </a:r>
            <a:r>
              <a:rPr lang="en-US" dirty="0"/>
              <a:t> engaged with receiving feature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Neurological Process - Example procedure for implanting probe devices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9A: Skull initially prepared for implantation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black and white drawing of a skul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0" y="2578894"/>
            <a:ext cx="3225800" cy="284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9B: Skull with head plate attached </a:t>
            </a:r>
          </a:p>
        </p:txBody>
      </p:sp>
      <p:pic>
        <p:nvPicPr>
          <p:cNvPr id="5" name="Content Placeholder 4" descr="A drawing of a head plat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1500" y="2079607"/>
            <a:ext cx="3429000" cy="30353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7734315" y="2554727"/>
              <a:ext cx="1282094" cy="3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7734315" y="2554727"/>
                <a:ext cx="1282094" cy="360"/>
              </a:xfrm>
              <a:prstGeom prst="rect"/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9016409" y="2369244"/>
            <a:ext cx="1757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Size obtained from  CT/MRI scans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4690517" y="2267594"/>
              <a:ext cx="2309040" cy="1681920"/>
            </p14:xfrm>
          </p:contentPart>
        </mc:Choice>
        <mc:Fallback xmlns="">
          <p:pic>
            <p:nvPicPr>
              <p:cNvPr id="8" name="Ink 7"/>
            </p:nvPicPr>
            <p:blipFill>
              <a:blip r:embed="rId6"/>
            </p:blipFill>
            <p:spPr>
              <a:xfrm>
                <a:off x="4690517" y="2267594"/>
                <a:ext cx="2309040" cy="1681920"/>
              </a:xfrm>
              <a:prstGeom prst="rect"/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1342094" y="2267594"/>
            <a:ext cx="2613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Note</a:t>
            </a:r>
            <a:r>
              <a:rPr lang="en-US" dirty="0"/>
              <a:t>: </a:t>
            </a:r>
            <a:r>
              <a:rPr lang="en-US" b="1" dirty="0"/>
              <a:t>craniotomy</a:t>
            </a:r>
            <a:r>
              <a:rPr lang="en-US" dirty="0"/>
              <a:t> (</a:t>
            </a:r>
            <a:r>
              <a:rPr lang="en-US" b="1" dirty="0"/>
              <a:t>hole-drilling</a:t>
            </a:r>
            <a:r>
              <a:rPr lang="en-US" dirty="0"/>
              <a:t>) </a:t>
            </a:r>
            <a:r>
              <a:rPr lang="en-US" b="1" dirty="0"/>
              <a:t>required</a:t>
            </a:r>
            <a:r>
              <a:rPr lang="en-US" dirty="0"/>
              <a:t> before implantation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9C: Early stage of neurological process</a:t>
            </a:r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537" y="1825625"/>
            <a:ext cx="5760926" cy="4351338"/>
          </a:xfrm>
        </p:spPr>
      </p:pic>
      <p:sp>
        <p:nvSpPr>
          <p:cNvPr id="8" name="TextBox 7"/>
          <p:cNvSpPr txBox="1"/>
          <p:nvPr/>
        </p:nvSpPr>
        <p:spPr>
          <a:xfrm>
            <a:off x="7989570" y="2160270"/>
            <a:ext cx="1394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(Insertion arm)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2390" y="3543300"/>
            <a:ext cx="1394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(Cartridge arm)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725710" y="3760560"/>
            <a:ext cx="1674720" cy="798840"/>
            <a:chOff x="5725710" y="3760560"/>
            <a:chExt cx="1674720" cy="79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1" name="Ink 10"/>
                <p14:cNvContentPartPr/>
                <p14:nvPr/>
              </p14:nvContentPartPr>
              <p14:xfrm>
                <a:off x="5725710" y="3819240"/>
                <a:ext cx="929160" cy="740160"/>
              </p14:xfrm>
            </p:contentPart>
          </mc:Choice>
          <mc:Fallback xmlns="">
            <p:pic>
              <p:nvPicPr>
                <p:cNvPr id="11" name="Ink 10"/>
              </p:nvPicPr>
              <p:blipFill>
                <a:blip r:embed="rId4"/>
              </p:blipFill>
              <p:spPr>
                <a:xfrm>
                  <a:off x="5725710" y="3819240"/>
                  <a:ext cx="929160" cy="74016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/>
                <p14:cNvContentPartPr/>
                <p14:nvPr/>
              </p14:nvContentPartPr>
              <p14:xfrm>
                <a:off x="6736590" y="3760560"/>
                <a:ext cx="663840" cy="572400"/>
              </p14:xfrm>
            </p:contentPart>
          </mc:Choice>
          <mc:Fallback xmlns="">
            <p:pic>
              <p:nvPicPr>
                <p:cNvPr id="12" name="Ink 11"/>
              </p:nvPicPr>
              <p:blipFill>
                <a:blip r:embed="rId6"/>
              </p:blipFill>
              <p:spPr>
                <a:xfrm>
                  <a:off x="6736590" y="3760560"/>
                  <a:ext cx="663840" cy="572400"/>
                </a:xfrm>
                <a:prstGeom prst="rect"/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9D: Needle assembly engages with receiving features &amp; implants probe into brain</a:t>
            </a:r>
          </a:p>
        </p:txBody>
      </p:sp>
      <p:pic>
        <p:nvPicPr>
          <p:cNvPr id="5" name="Content Placeholder 4" descr="A drawing of a robot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3138" y="1814474"/>
            <a:ext cx="5865724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7160783" y="3874068"/>
              <a:ext cx="171000" cy="5655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7160783" y="3874068"/>
                <a:ext cx="171000" cy="5655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Conventional methods to access neurological sites limited by </a:t>
            </a:r>
            <a:r>
              <a:rPr lang="en-US" b="1" dirty="0"/>
              <a:t>inability to position and size electrodes </a:t>
            </a:r>
          </a:p>
          <a:p>
            <a:r>
              <a:rPr lang="en-US" dirty="0"/>
              <a:t>Conventional electrodes </a:t>
            </a:r>
            <a:r>
              <a:rPr lang="en-US" b="1" dirty="0"/>
              <a:t>unable to achieve reliable and conformal integration</a:t>
            </a:r>
            <a:r>
              <a:rPr lang="en-US" dirty="0"/>
              <a:t> with nervous system structures</a:t>
            </a:r>
          </a:p>
          <a:p>
            <a:r>
              <a:rPr lang="en-US" dirty="0"/>
              <a:t>Conventional electrodes are </a:t>
            </a:r>
            <a:r>
              <a:rPr lang="en-US" b="1" dirty="0"/>
              <a:t>prone to degradation </a:t>
            </a:r>
            <a:r>
              <a:rPr lang="en-US" dirty="0"/>
              <a:t>in </a:t>
            </a:r>
            <a:r>
              <a:rPr lang="en-US" b="1" dirty="0"/>
              <a:t>quality of recorded / stimulated signals</a:t>
            </a:r>
            <a:r>
              <a:rPr lang="en-US" dirty="0"/>
              <a:t> over time</a:t>
            </a:r>
          </a:p>
          <a:p>
            <a:r>
              <a:rPr lang="en-US" dirty="0"/>
              <a:t>Conventional methods for implanting devices have </a:t>
            </a:r>
            <a:r>
              <a:rPr lang="en-US" b="1" dirty="0"/>
              <a:t>limited depth</a:t>
            </a:r>
            <a:r>
              <a:rPr lang="en-US" dirty="0"/>
              <a:t>, </a:t>
            </a:r>
            <a:r>
              <a:rPr lang="en-US" b="1" dirty="0"/>
              <a:t>limited targeting ability</a:t>
            </a:r>
            <a:r>
              <a:rPr lang="en-US" dirty="0"/>
              <a:t>, </a:t>
            </a:r>
            <a:r>
              <a:rPr lang="en-US" b="1" dirty="0"/>
              <a:t>and limitations to relatively large size + bandwidth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9E: Needle assembly travels out of head space</a:t>
            </a:r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5954" y="1825625"/>
            <a:ext cx="6600091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7407023" y="3865068"/>
              <a:ext cx="302760" cy="585360"/>
            </p14:xfrm>
          </p:contentPart>
        </mc:Choice>
        <mc:Fallback xmlns="">
          <p:pic>
            <p:nvPicPr>
              <p:cNvPr id="7" name="Ink 6"/>
            </p:nvPicPr>
            <p:blipFill>
              <a:blip r:embed="rId4"/>
            </p:blipFill>
            <p:spPr>
              <a:xfrm>
                <a:off x="7407023" y="3865068"/>
                <a:ext cx="302760" cy="585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6223230" y="3800160"/>
              <a:ext cx="376200" cy="483840"/>
            </p14:xfrm>
          </p:contentPart>
        </mc:Choice>
        <mc:Fallback xmlns="">
          <p:pic>
            <p:nvPicPr>
              <p:cNvPr id="9" name="Ink 8"/>
            </p:nvPicPr>
            <p:blipFill>
              <a:blip r:embed="rId6"/>
            </p:blipFill>
            <p:spPr>
              <a:xfrm>
                <a:off x="6223230" y="3800160"/>
                <a:ext cx="376200" cy="48384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9F: Cartridge separate from probe device assembly </a:t>
            </a:r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950" y="1829594"/>
            <a:ext cx="6642100" cy="434340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/>
              <p14:cNvContentPartPr/>
              <p14:nvPr/>
            </p14:nvContentPartPr>
            <p14:xfrm>
              <a:off x="6929550" y="3403107"/>
              <a:ext cx="353880" cy="44856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4"/>
            </p:blipFill>
            <p:spPr>
              <a:xfrm>
                <a:off x="6929550" y="3403107"/>
                <a:ext cx="353880" cy="448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/>
              <p14:cNvContentPartPr/>
              <p14:nvPr/>
            </p14:nvContentPartPr>
            <p14:xfrm>
              <a:off x="6102270" y="3921120"/>
              <a:ext cx="827280" cy="68112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6"/>
            </p:blipFill>
            <p:spPr>
              <a:xfrm>
                <a:off x="6102270" y="3921120"/>
                <a:ext cx="827280" cy="6811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9G: Repeat above process with subsequent cartridge-pillbox assembly</a:t>
            </a:r>
          </a:p>
        </p:txBody>
      </p:sp>
      <p:pic>
        <p:nvPicPr>
          <p:cNvPr id="9" name="Content Placeholder 8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5317" y="1825625"/>
            <a:ext cx="6281366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/>
              <p14:cNvContentPartPr/>
              <p14:nvPr/>
            </p14:nvContentPartPr>
            <p14:xfrm>
              <a:off x="6256463" y="3515148"/>
              <a:ext cx="583560" cy="47448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4"/>
            </p:blipFill>
            <p:spPr>
              <a:xfrm>
                <a:off x="6256463" y="3515148"/>
                <a:ext cx="583560" cy="474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6008906" y="3675750"/>
              <a:ext cx="257760" cy="2800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6"/>
            </p:blipFill>
            <p:spPr>
              <a:xfrm>
                <a:off x="6008906" y="3675750"/>
                <a:ext cx="257760" cy="2800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9H: Second probe device assembly positioned for implantation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 descr="A diagram of a robo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450" y="1825625"/>
            <a:ext cx="5979100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61677" y="2383154"/>
              <a:ext cx="360" cy="3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4"/>
            </p:blipFill>
            <p:spPr>
              <a:xfrm>
                <a:off x="561677" y="2383154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6224117" y="3561434"/>
              <a:ext cx="793440" cy="797400"/>
            </p14:xfrm>
          </p:contentPart>
        </mc:Choice>
        <mc:Fallback xmlns="">
          <p:pic>
            <p:nvPicPr>
              <p:cNvPr id="6" name="Ink 5"/>
            </p:nvPicPr>
            <p:blipFill>
              <a:blip r:embed="rId6"/>
            </p:blipFill>
            <p:spPr>
              <a:xfrm>
                <a:off x="6224117" y="3561434"/>
                <a:ext cx="793440" cy="7974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9I: Multiple probe device assemblies with respective probes implanted  </a:t>
            </a:r>
          </a:p>
        </p:txBody>
      </p:sp>
      <p:pic>
        <p:nvPicPr>
          <p:cNvPr id="5" name="Content Placeholder 4" descr="A drawing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7477" y="1825625"/>
            <a:ext cx="4397045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907183" y="2715588"/>
              <a:ext cx="2127600" cy="1343880"/>
            </p14:xfrm>
          </p:contentPart>
        </mc:Choice>
        <mc:Fallback xmlns="">
          <p:pic>
            <p:nvPicPr>
              <p:cNvPr id="7" name="Ink 6"/>
            </p:nvPicPr>
            <p:blipFill>
              <a:blip r:embed="rId4"/>
            </p:blipFill>
            <p:spPr>
              <a:xfrm>
                <a:off x="4907183" y="2715588"/>
                <a:ext cx="2127600" cy="13438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8479" cy="1325563"/>
          </a:xfrm>
        </p:spPr>
        <p:txBody>
          <a:bodyPr/>
          <a:lstStyle/>
          <a:p>
            <a:r>
              <a:rPr lang="en-US" dirty="0"/>
              <a:t>Fig. 9J: Repeat 9C-9I on right brain hemisphere </a:t>
            </a:r>
          </a:p>
        </p:txBody>
      </p:sp>
      <p:pic>
        <p:nvPicPr>
          <p:cNvPr id="5" name="Content Placeholder 4" descr="A diagram of a mach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4166" y="1825625"/>
            <a:ext cx="6223668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5985743" y="4350348"/>
              <a:ext cx="1251720" cy="86472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5985743" y="4350348"/>
                <a:ext cx="1251720" cy="8647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Fig. 9K: Probes implanted in both sides of brain</a:t>
            </a:r>
          </a:p>
        </p:txBody>
      </p:sp>
      <p:pic>
        <p:nvPicPr>
          <p:cNvPr id="5" name="Content Placeholder 4" descr="A drawing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1247" y="1825625"/>
            <a:ext cx="6829506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/>
              <p14:cNvContentPartPr/>
              <p14:nvPr/>
            </p14:nvContentPartPr>
            <p14:xfrm>
              <a:off x="4532423" y="2458908"/>
              <a:ext cx="2647800" cy="2005920"/>
            </p14:xfrm>
          </p:contentPart>
        </mc:Choice>
        <mc:Fallback xmlns="">
          <p:pic>
            <p:nvPicPr>
              <p:cNvPr id="7" name="Ink 6"/>
            </p:nvPicPr>
            <p:blipFill>
              <a:blip r:embed="rId4"/>
            </p:blipFill>
            <p:spPr>
              <a:xfrm>
                <a:off x="4532423" y="2458908"/>
                <a:ext cx="2647800" cy="2005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5532503" y="1608228"/>
              <a:ext cx="2721600" cy="22410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6"/>
            </p:blipFill>
            <p:spPr>
              <a:xfrm>
                <a:off x="5532503" y="1608228"/>
                <a:ext cx="2721600" cy="2241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Implanted probe device assemblies (post-implantation)</a:t>
            </a:r>
          </a:p>
        </p:txBody>
      </p:sp>
      <p:pic>
        <p:nvPicPr>
          <p:cNvPr id="5" name="Content Placeholder 4" descr="A drawing of a mach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6697" y="1825625"/>
            <a:ext cx="4758606" cy="4351338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Implanted probe device assemblies (post-implantation)</a:t>
            </a:r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8842" y="1825625"/>
            <a:ext cx="4854315" cy="4351338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Implanted probe device assemblies (post-implantation)</a:t>
            </a:r>
          </a:p>
        </p:txBody>
      </p:sp>
      <p:pic>
        <p:nvPicPr>
          <p:cNvPr id="5" name="Content Placeholder 4" descr="A drawing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6994" y="1825625"/>
            <a:ext cx="4498012" cy="4351338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Goal: Describe a system and method for implanting device into biological tissue. </a:t>
            </a:r>
          </a:p>
          <a:p>
            <a:r>
              <a:rPr lang="en-US" dirty="0"/>
              <a:t>Embodiments:</a:t>
            </a:r>
          </a:p>
          <a:p>
            <a:pPr lvl="1"/>
            <a:r>
              <a:rPr lang="en-US" dirty="0"/>
              <a:t>System for implanting a device (front &amp; side view)</a:t>
            </a:r>
          </a:p>
          <a:p>
            <a:pPr lvl="1"/>
            <a:r>
              <a:rPr lang="en-US" dirty="0"/>
              <a:t>Inserter head with needle for inserting probe</a:t>
            </a:r>
          </a:p>
          <a:p>
            <a:pPr lvl="1"/>
            <a:r>
              <a:rPr lang="en-US" dirty="0"/>
              <a:t>Probe device stage with cartridge-pillbox assembly</a:t>
            </a:r>
          </a:p>
          <a:p>
            <a:pPr lvl="1"/>
            <a:r>
              <a:rPr lang="en-US" dirty="0"/>
              <a:t>Probe device assembly</a:t>
            </a:r>
          </a:p>
          <a:p>
            <a:pPr lvl="1"/>
            <a:r>
              <a:rPr lang="en-US" dirty="0"/>
              <a:t>Another probe device assembly</a:t>
            </a:r>
          </a:p>
          <a:p>
            <a:pPr lvl="1"/>
            <a:r>
              <a:rPr lang="en-US" dirty="0"/>
              <a:t>Cartridge (top &amp; side view)</a:t>
            </a:r>
          </a:p>
          <a:p>
            <a:pPr lvl="1"/>
            <a:r>
              <a:rPr lang="en-US" dirty="0"/>
              <a:t>Cartridge-pillbox assembly</a:t>
            </a:r>
          </a:p>
          <a:p>
            <a:pPr lvl="1"/>
            <a:r>
              <a:rPr lang="en-US" dirty="0"/>
              <a:t>Selection and manipulation of probe device</a:t>
            </a:r>
          </a:p>
          <a:p>
            <a:pPr lvl="1"/>
            <a:r>
              <a:rPr lang="en-US" dirty="0"/>
              <a:t>Neurological process</a:t>
            </a:r>
          </a:p>
          <a:p>
            <a:pPr lvl="1"/>
            <a:r>
              <a:rPr lang="en-US" dirty="0"/>
              <a:t>Implanted probe device assemblies</a:t>
            </a:r>
          </a:p>
          <a:p>
            <a:pPr lvl="1"/>
            <a:r>
              <a:rPr lang="en-US" dirty="0"/>
              <a:t>Another Implanted probe device assemblies</a:t>
            </a:r>
          </a:p>
          <a:p>
            <a:pPr lvl="1"/>
            <a:r>
              <a:rPr lang="en-US" dirty="0"/>
              <a:t>Flowchart for implanting probe device</a:t>
            </a:r>
          </a:p>
          <a:p>
            <a:pPr lvl="1"/>
            <a:r>
              <a:rPr lang="en-US" dirty="0"/>
              <a:t>A computer system for implementing certain embodiments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Implanted probe device assemblies</a:t>
            </a:r>
          </a:p>
        </p:txBody>
      </p:sp>
      <p:pic>
        <p:nvPicPr>
          <p:cNvPr id="5" name="Content Placeholder 4" descr="A diagram of a head with text and words&#10;&#10;Description automatically generated with medium confidence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8941" y="1825625"/>
            <a:ext cx="5134118" cy="435133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113730" y="3069360"/>
              <a:ext cx="1100160" cy="4096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3113730" y="3069360"/>
                <a:ext cx="1100160" cy="409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6291090" y="3978360"/>
              <a:ext cx="1337400" cy="234360"/>
            </p14:xfrm>
          </p:contentPart>
        </mc:Choice>
        <mc:Fallback xmlns="">
          <p:pic>
            <p:nvPicPr>
              <p:cNvPr id="7" name="Ink 6"/>
            </p:nvPicPr>
            <p:blipFill>
              <a:blip r:embed="rId6"/>
            </p:blipFill>
            <p:spPr>
              <a:xfrm>
                <a:off x="6291090" y="3978360"/>
                <a:ext cx="1337400" cy="234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/>
              <p14:cNvContentPartPr/>
              <p14:nvPr/>
            </p14:nvContentPartPr>
            <p14:xfrm>
              <a:off x="6263730" y="4943880"/>
              <a:ext cx="1776600" cy="1209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8"/>
            </p:blipFill>
            <p:spPr>
              <a:xfrm>
                <a:off x="6263730" y="4943880"/>
                <a:ext cx="1776600" cy="120960"/>
              </a:xfrm>
              <a:prstGeom prst="rect"/>
            </p:spPr>
          </p:pic>
        </mc:Fallback>
      </mc:AlternateContent>
      <p:sp>
        <p:nvSpPr>
          <p:cNvPr id="9" name="TextBox 8"/>
          <p:cNvSpPr txBox="1"/>
          <p:nvPr/>
        </p:nvSpPr>
        <p:spPr>
          <a:xfrm>
            <a:off x="1529198" y="3069360"/>
            <a:ext cx="239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Connecting leads: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Wires / flexible cable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Communicatively couple storage package structures to internal hub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59851" y="3741597"/>
            <a:ext cx="23948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Internal hub: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Gather data from each storage package structure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Wirelessly communicate with external hub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40330" y="4672671"/>
            <a:ext cx="239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External hub: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Process/store received data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Transmit received data to external computing device (e.g., via USB)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51695" y="2412426"/>
            <a:ext cx="2394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Plurality of storage package structures: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Positioned on or above tissue close to implantation area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also be implanted below skin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Coupled with 200 (or thousands of) electrodes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Flowchart for implanting probe device</a:t>
            </a:r>
          </a:p>
        </p:txBody>
      </p:sp>
      <p:pic>
        <p:nvPicPr>
          <p:cNvPr id="5" name="Content Placeholder 4" descr="A diagram of a procedur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9958" y="1391478"/>
            <a:ext cx="3572084" cy="5204415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2"/>
          <a:srcRect t="4676" b="82115"/>
          <a:stretch>
            <a:fillRect/>
          </a:stretch>
        </p:blipFill>
        <p:spPr>
          <a:xfrm>
            <a:off x="2897627" y="106270"/>
            <a:ext cx="6696177" cy="1325563"/>
          </a:xfrm>
          <a:prstGeom prst="rect">
            <a:avLst/>
          </a:prstGeom>
        </p:spPr>
      </p:pic>
      <p:pic>
        <p:nvPicPr>
          <p:cNvPr id="6" name="Content Placeholder 4" descr="A diagram of a devic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</a:p>
        </p:txBody>
      </p:sp>
      <p:pic>
        <p:nvPicPr>
          <p:cNvPr id="10" name="Content Placeholder 9" descr="A diagram of a wir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159395" y="856830"/>
            <a:ext cx="4290868" cy="5996555"/>
          </a:xfrm>
        </p:spPr>
      </p:pic>
      <p:pic>
        <p:nvPicPr>
          <p:cNvPr id="6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3"/>
          <a:srcRect t="18285" b="67505"/>
          <a:stretch>
            <a:fillRect/>
          </a:stretch>
        </p:blipFill>
        <p:spPr>
          <a:xfrm>
            <a:off x="3192528" y="55969"/>
            <a:ext cx="6224604" cy="13255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2134364" y="2994347"/>
              <a:ext cx="360" cy="3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5"/>
            </p:blipFill>
            <p:spPr>
              <a:xfrm>
                <a:off x="2134364" y="2994347"/>
                <a:ext cx="36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/>
              <p14:cNvContentPartPr/>
              <p14:nvPr/>
            </p14:nvContentPartPr>
            <p14:xfrm>
              <a:off x="7214198" y="3337130"/>
              <a:ext cx="519840" cy="70164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7"/>
            </p:blipFill>
            <p:spPr>
              <a:xfrm>
                <a:off x="7214198" y="3337130"/>
                <a:ext cx="519840" cy="7016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4090838" y="3476450"/>
              <a:ext cx="344520" cy="541080"/>
            </p14:xfrm>
          </p:contentPart>
        </mc:Choice>
        <mc:Fallback xmlns="">
          <p:pic>
            <p:nvPicPr>
              <p:cNvPr id="20" name="Ink 19"/>
            </p:nvPicPr>
            <p:blipFill>
              <a:blip r:embed="rId9"/>
            </p:blipFill>
            <p:spPr>
              <a:xfrm>
                <a:off x="4090838" y="3476450"/>
                <a:ext cx="344520" cy="54108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</a:p>
        </p:txBody>
      </p:sp>
      <p:pic>
        <p:nvPicPr>
          <p:cNvPr id="7" name="Content Placeholder 6" descr="A diagram of a wir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4228517" y="602556"/>
            <a:ext cx="3734964" cy="6181103"/>
          </a:xfrm>
        </p:spPr>
      </p:pic>
      <p:pic>
        <p:nvPicPr>
          <p:cNvPr id="4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3"/>
          <a:srcRect t="33095" b="52895"/>
          <a:stretch>
            <a:fillRect/>
          </a:stretch>
        </p:blipFill>
        <p:spPr>
          <a:xfrm>
            <a:off x="3722615" y="230188"/>
            <a:ext cx="5964724" cy="12523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3989318" y="3174770"/>
              <a:ext cx="402480" cy="501480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3989318" y="3174770"/>
                <a:ext cx="402480" cy="501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7006838" y="3302570"/>
              <a:ext cx="542520" cy="5367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7"/>
            </p:blipFill>
            <p:spPr>
              <a:xfrm>
                <a:off x="7006838" y="3302570"/>
                <a:ext cx="542520" cy="536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/>
              <p14:cNvContentPartPr/>
              <p14:nvPr/>
            </p14:nvContentPartPr>
            <p14:xfrm>
              <a:off x="7120238" y="2723330"/>
              <a:ext cx="297720" cy="52200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9"/>
            </p:blipFill>
            <p:spPr>
              <a:xfrm>
                <a:off x="7120238" y="2723330"/>
                <a:ext cx="297720" cy="5220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2"/>
          <a:srcRect t="47305" b="40487"/>
          <a:stretch>
            <a:fillRect/>
          </a:stretch>
        </p:blipFill>
        <p:spPr>
          <a:xfrm>
            <a:off x="3160020" y="230188"/>
            <a:ext cx="6970124" cy="1275263"/>
          </a:xfrm>
          <a:prstGeom prst="rect">
            <a:avLst/>
          </a:prstGeom>
        </p:spPr>
      </p:pic>
      <p:pic>
        <p:nvPicPr>
          <p:cNvPr id="6" name="Content Placeholder 4" descr="A diagram of a devic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954" y="1825625"/>
            <a:ext cx="6600091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6223230" y="3800160"/>
              <a:ext cx="376200" cy="483840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6223230" y="3800160"/>
                <a:ext cx="376200" cy="483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/>
              <p14:cNvContentPartPr/>
              <p14:nvPr/>
            </p14:nvContentPartPr>
            <p14:xfrm>
              <a:off x="7034558" y="4374659"/>
              <a:ext cx="194400" cy="74160"/>
            </p14:xfrm>
          </p:contentPart>
        </mc:Choice>
        <mc:Fallback xmlns="">
          <p:pic>
            <p:nvPicPr>
              <p:cNvPr id="9" name="Ink 8"/>
            </p:nvPicPr>
            <p:blipFill>
              <a:blip r:embed="rId7"/>
            </p:blipFill>
            <p:spPr>
              <a:xfrm>
                <a:off x="7034558" y="4374659"/>
                <a:ext cx="194400" cy="741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2"/>
          <a:srcRect t="72557" b="13738"/>
          <a:stretch>
            <a:fillRect/>
          </a:stretch>
        </p:blipFill>
        <p:spPr>
          <a:xfrm>
            <a:off x="3597341" y="365124"/>
            <a:ext cx="6453841" cy="132556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7168821" y="1511635"/>
              <a:ext cx="418680" cy="590040"/>
            </p14:xfrm>
          </p:contentPart>
        </mc:Choice>
        <mc:Fallback xmlns="">
          <p:pic>
            <p:nvPicPr>
              <p:cNvPr id="5" name="Ink 4"/>
            </p:nvPicPr>
            <p:blipFill>
              <a:blip r:embed="rId4"/>
            </p:blipFill>
            <p:spPr>
              <a:xfrm>
                <a:off x="7168821" y="1511635"/>
                <a:ext cx="418680" cy="5900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/>
              <p14:cNvContentPartPr/>
              <p14:nvPr/>
            </p14:nvContentPartPr>
            <p14:xfrm>
              <a:off x="9705021" y="806755"/>
              <a:ext cx="538200" cy="136080"/>
            </p14:xfrm>
          </p:contentPart>
        </mc:Choice>
        <mc:Fallback xmlns="">
          <p:pic>
            <p:nvPicPr>
              <p:cNvPr id="6" name="Ink 5"/>
            </p:nvPicPr>
            <p:blipFill>
              <a:blip r:embed="rId6"/>
            </p:blipFill>
            <p:spPr>
              <a:xfrm>
                <a:off x="9705021" y="806755"/>
                <a:ext cx="538200" cy="136080"/>
              </a:xfrm>
              <a:prstGeom prst="rect"/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7354957" y="2111675"/>
            <a:ext cx="2696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step 6 (detach IC chip from cartridge, leave with biological tissue)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245463" y="758169"/>
            <a:ext cx="1056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step 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6: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A diagram of a procedure&#10;&#10;Description automatically generated"/>
          <p:cNvPicPr>
            <a:picLocks noChangeAspect="1"/>
          </p:cNvPicPr>
          <p:nvPr/>
        </p:nvPicPr>
        <p:blipFill rotWithShape="1">
          <a:blip r:embed="rId2"/>
          <a:srcRect t="85043" b="5212"/>
          <a:stretch>
            <a:fillRect/>
          </a:stretch>
        </p:blipFill>
        <p:spPr>
          <a:xfrm>
            <a:off x="2874475" y="365125"/>
            <a:ext cx="7441340" cy="1086851"/>
          </a:xfrm>
          <a:prstGeom prst="rect">
            <a:avLst/>
          </a:prstGeom>
        </p:spPr>
      </p:pic>
      <p:pic>
        <p:nvPicPr>
          <p:cNvPr id="6" name="Content Placeholder 4" descr="A drawing of a device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247" y="1825625"/>
            <a:ext cx="6829506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4532423" y="2458908"/>
              <a:ext cx="2647800" cy="2005920"/>
            </p14:xfrm>
          </p:contentPart>
        </mc:Choice>
        <mc:Fallback xmlns="">
          <p:pic>
            <p:nvPicPr>
              <p:cNvPr id="7" name="Ink 6"/>
            </p:nvPicPr>
            <p:blipFill>
              <a:blip r:embed="rId5"/>
            </p:blipFill>
            <p:spPr>
              <a:xfrm>
                <a:off x="4532423" y="2458908"/>
                <a:ext cx="2647800" cy="2005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532503" y="1608228"/>
              <a:ext cx="2721600" cy="22410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7"/>
            </p:blipFill>
            <p:spPr>
              <a:xfrm>
                <a:off x="5532503" y="1608228"/>
                <a:ext cx="2721600" cy="2241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/>
              <p14:cNvContentPartPr/>
              <p14:nvPr/>
            </p14:nvContentPartPr>
            <p14:xfrm>
              <a:off x="6889118" y="3828398"/>
              <a:ext cx="2141280" cy="10681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9"/>
            </p:blipFill>
            <p:spPr>
              <a:xfrm>
                <a:off x="6889118" y="3828398"/>
                <a:ext cx="2141280" cy="1068120"/>
              </a:xfrm>
              <a:prstGeom prst="rect"/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9030398" y="4569790"/>
            <a:ext cx="1879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IC chip hidden inside brain tissue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system implementation example</a:t>
            </a:r>
          </a:p>
        </p:txBody>
      </p:sp>
      <p:pic>
        <p:nvPicPr>
          <p:cNvPr id="5" name="Content Placeholder 4" descr="A diagram of a computer system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8437" y="2451320"/>
            <a:ext cx="6195125" cy="4351338"/>
          </a:xfrm>
        </p:spPr>
      </p:pic>
      <p:sp>
        <p:nvSpPr>
          <p:cNvPr id="6" name="TextBox 5"/>
          <p:cNvSpPr txBox="1"/>
          <p:nvPr/>
        </p:nvSpPr>
        <p:spPr>
          <a:xfrm>
            <a:off x="8910726" y="2990880"/>
            <a:ext cx="24612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Bus subsystem</a:t>
            </a:r>
            <a:r>
              <a:rPr lang="en-US" sz="1000" dirty="0"/>
              <a:t>: 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Facilitates </a:t>
            </a:r>
            <a:r>
              <a:rPr lang="en-US" sz="1000" b="1" dirty="0"/>
              <a:t>communication</a:t>
            </a:r>
            <a:r>
              <a:rPr lang="en-US" sz="1000" dirty="0"/>
              <a:t> between various components &amp; subsystems of computer system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Types: memory bus, peripheral bus, local bus, etc.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Architectures: ISA, MCA, VESA, PCI, etc.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8342459" y="3106492"/>
              <a:ext cx="568267" cy="834160"/>
            </p14:xfrm>
          </p:contentPart>
        </mc:Choice>
        <mc:Fallback xmlns="">
          <p:pic>
            <p:nvPicPr>
              <p:cNvPr id="3" name="Ink 2"/>
            </p:nvPicPr>
            <p:blipFill>
              <a:blip r:embed="rId4"/>
            </p:blipFill>
            <p:spPr>
              <a:xfrm>
                <a:off x="8342459" y="3106492"/>
                <a:ext cx="568267" cy="834160"/>
              </a:xfrm>
              <a:prstGeom prst="rect"/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241280" y="1359664"/>
            <a:ext cx="246129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Processing Unit: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Controls operation of computer system 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1+ processors (ASIC, FPGA)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be single or multi-core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Execute instructions from system memory or computer-readable storage media 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be concurrent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5117749" y="1777782"/>
            <a:ext cx="24612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Processing Acceleration Unit: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Performing customized processing for decreasing processing workload 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Accelerates over processing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/>
              <p14:cNvContentPartPr/>
              <p14:nvPr/>
            </p14:nvContentPartPr>
            <p14:xfrm>
              <a:off x="6319955" y="2532565"/>
              <a:ext cx="56880" cy="84168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6"/>
            </p:blipFill>
            <p:spPr>
              <a:xfrm>
                <a:off x="6319955" y="2532565"/>
                <a:ext cx="56880" cy="841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7732235" y="2456245"/>
              <a:ext cx="194760" cy="92916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8"/>
            </p:blipFill>
            <p:spPr>
              <a:xfrm>
                <a:off x="7732235" y="2456245"/>
                <a:ext cx="194760" cy="929160"/>
              </a:xfrm>
              <a:prstGeom prst="rect"/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7652241" y="1449122"/>
            <a:ext cx="3235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I/O Subsystem: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Devices &amp; mechanisms for inputting / outputting information to/from computer system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Input devices: keyboard, mouse, motion sensing, button, audio input, etc.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Output devices: displays, LCD, printers, etc.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9562" y="2926228"/>
            <a:ext cx="27422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Storage subsystem:</a:t>
            </a:r>
          </a:p>
          <a:p>
            <a:pPr marL="171450" indent="-171450">
              <a:buFontTx/>
              <a:buChar char="-"/>
            </a:pPr>
            <a:r>
              <a:rPr lang="en-US" sz="1000" b="1" dirty="0"/>
              <a:t>Storing info &amp; data</a:t>
            </a:r>
            <a:r>
              <a:rPr lang="en-US" sz="1000" dirty="0"/>
              <a:t> used by computer system</a:t>
            </a:r>
          </a:p>
          <a:p>
            <a:pPr marL="171450" indent="-171450">
              <a:buFontTx/>
              <a:buChar char="-"/>
            </a:pPr>
            <a:r>
              <a:rPr lang="en-US" sz="1000" b="1" dirty="0"/>
              <a:t>Computer-readable storage media </a:t>
            </a:r>
          </a:p>
          <a:p>
            <a:pPr marL="628650" lvl="1" indent="-171450">
              <a:buFontTx/>
              <a:buChar char="-"/>
            </a:pPr>
            <a:r>
              <a:rPr lang="en-US" sz="1000" dirty="0"/>
              <a:t>Stores basic programming &amp; data constructs (e.g., executable software)</a:t>
            </a:r>
          </a:p>
          <a:p>
            <a:pPr marL="171450" indent="-171450">
              <a:buFontTx/>
              <a:buChar char="-"/>
            </a:pPr>
            <a:r>
              <a:rPr lang="en-US" sz="1000" b="1" dirty="0"/>
              <a:t>Computer-readable storage media reader</a:t>
            </a:r>
            <a:r>
              <a:rPr lang="en-US" sz="1000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sz="1000" dirty="0"/>
              <a:t>Reads data from memory device (e.g., disk, flash drive, etc.)</a:t>
            </a:r>
          </a:p>
          <a:p>
            <a:pPr marL="171450" indent="-171450">
              <a:buFontTx/>
              <a:buChar char="-"/>
            </a:pPr>
            <a:r>
              <a:rPr lang="en-US" sz="1000" b="1" dirty="0"/>
              <a:t>System memory 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Load application programs</a:t>
            </a:r>
            <a:r>
              <a:rPr lang="en-US" sz="1000" dirty="0"/>
              <a:t> to be executed (Web browsers, RDBMS, </a:t>
            </a:r>
            <a:r>
              <a:rPr lang="en-US" sz="1000" b="1" dirty="0"/>
              <a:t>program data</a:t>
            </a:r>
            <a:r>
              <a:rPr lang="en-US" sz="1000" dirty="0"/>
              <a:t>, </a:t>
            </a:r>
            <a:r>
              <a:rPr lang="en-US" sz="1000" b="1" dirty="0"/>
              <a:t>OS</a:t>
            </a:r>
            <a:r>
              <a:rPr lang="en-US" sz="1000" dirty="0"/>
              <a:t>, etc.)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OS</a:t>
            </a:r>
            <a:r>
              <a:rPr lang="en-US" sz="1000" dirty="0"/>
              <a:t> – Mac, Windows, Linux, etc.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RAM (volatile) </a:t>
            </a:r>
            <a:r>
              <a:rPr lang="en-US" sz="1000" dirty="0"/>
              <a:t>– contains data / programs operated &amp; executed by OS (e.g., SRAM, DRAM)</a:t>
            </a:r>
          </a:p>
          <a:p>
            <a:pPr marL="628650" lvl="1" indent="-171450">
              <a:buFontTx/>
              <a:buChar char="-"/>
            </a:pPr>
            <a:r>
              <a:rPr lang="en-US" sz="1000" b="1" dirty="0"/>
              <a:t>ROM  / flash memory (non-volatile) </a:t>
            </a:r>
            <a:r>
              <a:rPr lang="en-US" sz="1000" dirty="0"/>
              <a:t>– fixed instructions like rebooting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/>
              <p14:cNvContentPartPr/>
              <p14:nvPr/>
            </p14:nvContentPartPr>
            <p14:xfrm>
              <a:off x="1377265" y="1484053"/>
              <a:ext cx="2555280" cy="133956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10"/>
            </p:blipFill>
            <p:spPr>
              <a:xfrm>
                <a:off x="1377265" y="1484053"/>
                <a:ext cx="2555280" cy="13395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/>
              <p14:cNvContentPartPr/>
              <p14:nvPr/>
            </p14:nvContentPartPr>
            <p14:xfrm>
              <a:off x="1490305" y="3059053"/>
              <a:ext cx="2742120" cy="294480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12"/>
            </p:blipFill>
            <p:spPr>
              <a:xfrm>
                <a:off x="1490305" y="3059053"/>
                <a:ext cx="2742120" cy="2944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1" name="Ink 20"/>
              <p14:cNvContentPartPr/>
              <p14:nvPr/>
            </p14:nvContentPartPr>
            <p14:xfrm>
              <a:off x="7703185" y="4713973"/>
              <a:ext cx="1440000" cy="8100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14"/>
            </p:blipFill>
            <p:spPr>
              <a:xfrm>
                <a:off x="7703185" y="4713973"/>
                <a:ext cx="1440000" cy="81000"/>
              </a:xfrm>
              <a:prstGeom prst="rect"/>
            </p:spPr>
          </p:pic>
        </mc:Fallback>
      </mc:AlternateContent>
      <p:sp>
        <p:nvSpPr>
          <p:cNvPr id="22" name="TextBox 21"/>
          <p:cNvSpPr txBox="1"/>
          <p:nvPr/>
        </p:nvSpPr>
        <p:spPr>
          <a:xfrm>
            <a:off x="8907366" y="4861659"/>
            <a:ext cx="31050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Communications subsystem: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Interface for receiving from / transmitting to other systems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(E.g., Establish communication channel between client device(s) via Internet)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Support wired or wireless communication protocols (e.g., RF, 3G, etc.)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</a:t>
            </a:r>
            <a:r>
              <a:rPr lang="en-US" sz="1000" b="1" dirty="0"/>
              <a:t>send/receive data feeds</a:t>
            </a:r>
            <a:r>
              <a:rPr lang="en-US" sz="1000" dirty="0"/>
              <a:t> in </a:t>
            </a:r>
            <a:r>
              <a:rPr lang="en-US" sz="1000" b="1" dirty="0"/>
              <a:t>real time </a:t>
            </a:r>
            <a:r>
              <a:rPr lang="en-US" sz="1000" dirty="0"/>
              <a:t>from </a:t>
            </a:r>
            <a:r>
              <a:rPr lang="en-US" sz="1000" b="1" dirty="0"/>
              <a:t>social media 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receive data via </a:t>
            </a:r>
            <a:r>
              <a:rPr lang="en-US" sz="1000" b="1" dirty="0"/>
              <a:t>continuous data streams </a:t>
            </a:r>
            <a:r>
              <a:rPr lang="en-US" sz="1000" dirty="0"/>
              <a:t>(</a:t>
            </a:r>
            <a:r>
              <a:rPr lang="en-US" sz="1000" b="1" dirty="0"/>
              <a:t>event streams / updates </a:t>
            </a:r>
            <a:r>
              <a:rPr lang="en-US" sz="1000" dirty="0"/>
              <a:t>– financial tickers, sensor data)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for implanting a device – Front View</a:t>
            </a:r>
          </a:p>
        </p:txBody>
      </p:sp>
      <p:pic>
        <p:nvPicPr>
          <p:cNvPr id="11" name="Content Placeholder 10" descr="A diagram of a mach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463" y="1411160"/>
            <a:ext cx="4407073" cy="5081715"/>
          </a:xfrm>
        </p:spPr>
      </p:pic>
      <p:sp>
        <p:nvSpPr>
          <p:cNvPr id="12" name="TextBox 11"/>
          <p:cNvSpPr txBox="1"/>
          <p:nvPr/>
        </p:nvSpPr>
        <p:spPr>
          <a:xfrm>
            <a:off x="4119283" y="2684947"/>
            <a:ext cx="138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Includes components for implanting a probe device</a:t>
            </a:r>
          </a:p>
          <a:p>
            <a:r>
              <a:rPr lang="en-US" sz="800" dirty="0"/>
              <a:t>(see Fig. 2)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68707" y="3339371"/>
            <a:ext cx="1385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Includes components for aligning probe device for implantation</a:t>
            </a:r>
          </a:p>
          <a:p>
            <a:r>
              <a:rPr lang="en-US" sz="800" dirty="0"/>
              <a:t>(see Fig. 3)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14049" y="5092897"/>
            <a:ext cx="2821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 functionality for cleaning components of system</a:t>
            </a:r>
          </a:p>
          <a:p>
            <a:r>
              <a:rPr lang="en-US" sz="800" dirty="0"/>
              <a:t>Can be ultrasonic cleaner</a:t>
            </a:r>
          </a:p>
          <a:p>
            <a:r>
              <a:rPr lang="en-US" sz="800" dirty="0"/>
              <a:t>Configured to sterilize a needle after insertion and retraction</a:t>
            </a:r>
          </a:p>
          <a:p>
            <a:r>
              <a:rPr lang="en-US" sz="800" dirty="0"/>
              <a:t>Sterilizes needle rapidly and automatically for successful and rapid insertion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for implanting a device – Side View</a:t>
            </a:r>
          </a:p>
        </p:txBody>
      </p:sp>
      <p:pic>
        <p:nvPicPr>
          <p:cNvPr id="5" name="Content Placeholder 4" descr="A diagram of a machin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756" y="1439861"/>
            <a:ext cx="5398487" cy="5153607"/>
          </a:xfrm>
        </p:spPr>
      </p:pic>
      <p:sp>
        <p:nvSpPr>
          <p:cNvPr id="6" name="TextBox 5"/>
          <p:cNvSpPr txBox="1"/>
          <p:nvPr/>
        </p:nvSpPr>
        <p:spPr>
          <a:xfrm>
            <a:off x="7687673" y="1580976"/>
            <a:ext cx="138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Includes components for implanting a probe device</a:t>
            </a:r>
          </a:p>
          <a:p>
            <a:r>
              <a:rPr lang="en-US" sz="800" dirty="0"/>
              <a:t>(see Fig. 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26754" y="5125751"/>
            <a:ext cx="1385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Includes components for aligning probe device for implantation</a:t>
            </a:r>
          </a:p>
          <a:p>
            <a:r>
              <a:rPr lang="en-US" sz="800" dirty="0"/>
              <a:t>(see Fig. 3)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01180" y="5125751"/>
            <a:ext cx="19896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Include functionality for cleaning components of system</a:t>
            </a:r>
          </a:p>
          <a:p>
            <a:r>
              <a:rPr lang="en-US" sz="800" dirty="0"/>
              <a:t>Can be ultrasonic cleaner</a:t>
            </a:r>
          </a:p>
          <a:p>
            <a:r>
              <a:rPr lang="en-US" sz="800" dirty="0"/>
              <a:t>Configured to sterilize a needle after insertion and retraction</a:t>
            </a:r>
          </a:p>
          <a:p>
            <a:r>
              <a:rPr lang="en-US" sz="800" dirty="0"/>
              <a:t>Sterilizes needle rapidly and automatically for successful and rapid insertion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mach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664" y="1275880"/>
            <a:ext cx="4098759" cy="5183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8635"/>
            <a:ext cx="10515600" cy="1325563"/>
          </a:xfrm>
        </p:spPr>
        <p:txBody>
          <a:bodyPr/>
          <a:lstStyle/>
          <a:p>
            <a:r>
              <a:rPr lang="en-US" dirty="0"/>
              <a:t>Inserter head with needle for inserting probe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375758" y="1750255"/>
              <a:ext cx="1968480" cy="65160"/>
            </p14:xfrm>
          </p:contentPart>
        </mc:Choice>
        <mc:Fallback xmlns="">
          <p:pic>
            <p:nvPicPr>
              <p:cNvPr id="6" name="Ink 5"/>
            </p:nvPicPr>
            <p:blipFill>
              <a:blip r:embed="rId4"/>
            </p:blipFill>
            <p:spPr>
              <a:xfrm>
                <a:off x="6375758" y="1750255"/>
                <a:ext cx="1968480" cy="65160"/>
              </a:xfrm>
              <a:prstGeom prst="rect"/>
            </p:spPr>
          </p:pic>
        </mc:Fallback>
      </mc:AlternateContent>
      <p:sp>
        <p:nvSpPr>
          <p:cNvPr id="7" name="TextBox 6"/>
          <p:cNvSpPr txBox="1"/>
          <p:nvPr/>
        </p:nvSpPr>
        <p:spPr>
          <a:xfrm>
            <a:off x="8344238" y="1565589"/>
            <a:ext cx="62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11953" y="5295404"/>
            <a:ext cx="2266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Needle assembly</a:t>
            </a:r>
            <a:r>
              <a:rPr lang="en-US" sz="1000" dirty="0"/>
              <a:t>:</a:t>
            </a:r>
          </a:p>
          <a:p>
            <a:r>
              <a:rPr lang="en-US" sz="1000" dirty="0"/>
              <a:t>- Modular – easy to install / remove on insertion arm</a:t>
            </a:r>
          </a:p>
          <a:p>
            <a:r>
              <a:rPr lang="en-US" sz="1000" dirty="0"/>
              <a:t>- Small (mm scale)</a:t>
            </a:r>
          </a:p>
          <a:p>
            <a:r>
              <a:rPr lang="en-US" sz="1000" dirty="0"/>
              <a:t>- Movably attached to a substrate on insertion arm </a:t>
            </a:r>
          </a:p>
          <a:p>
            <a:r>
              <a:rPr lang="en-US" sz="1000" dirty="0"/>
              <a:t>- Can include a “touch-down sensor” to determine presence of biological tissue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93783" y="4379564"/>
            <a:ext cx="39477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Needle</a:t>
            </a:r>
            <a:r>
              <a:rPr lang="en-US" sz="1000" dirty="0"/>
              <a:t>: </a:t>
            </a:r>
          </a:p>
          <a:p>
            <a:r>
              <a:rPr lang="en-US" sz="1000" dirty="0"/>
              <a:t>- Inserting portions of probe devices into tissue</a:t>
            </a:r>
          </a:p>
          <a:p>
            <a:r>
              <a:rPr lang="en-US" sz="1000" dirty="0"/>
              <a:t>- Can be composed of tungsten, rhenium, iridium, or carbon (e.g., tungsten-rhenium wire)</a:t>
            </a:r>
          </a:p>
          <a:p>
            <a:r>
              <a:rPr lang="en-US" sz="1000" dirty="0"/>
              <a:t>- Milled from and/or electrochemically etched to achieve small diameter</a:t>
            </a:r>
          </a:p>
          <a:p>
            <a:r>
              <a:rPr lang="en-US" sz="1000" dirty="0"/>
              <a:t>- May be &lt; 20µm or &gt; 50µm in diameter</a:t>
            </a:r>
          </a:p>
          <a:p>
            <a:r>
              <a:rPr lang="en-US" sz="1000" dirty="0"/>
              <a:t>- May include a cannula to facilitate implantation of probe devices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63940" y="5884733"/>
            <a:ext cx="210755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Pincher</a:t>
            </a:r>
            <a:r>
              <a:rPr lang="en-US" sz="1000" dirty="0"/>
              <a:t>: </a:t>
            </a:r>
          </a:p>
          <a:p>
            <a:r>
              <a:rPr lang="en-US" sz="1000" dirty="0"/>
              <a:t>- Guide probe devices for insertion</a:t>
            </a:r>
            <a:br>
              <a:rPr lang="en-US" sz="1000" dirty="0"/>
            </a:br>
            <a:r>
              <a:rPr lang="en-US" sz="1000" dirty="0"/>
              <a:t>- Rotate or pinch a probe device</a:t>
            </a:r>
          </a:p>
          <a:p>
            <a:r>
              <a:rPr lang="en-US" sz="1000" dirty="0"/>
              <a:t>- Extend and retract in operation</a:t>
            </a:r>
          </a:p>
          <a:p>
            <a:r>
              <a:rPr lang="en-US" sz="1000" dirty="0"/>
              <a:t>- Support probe devices in transport</a:t>
            </a:r>
          </a:p>
          <a:p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/>
              <p14:cNvContentPartPr/>
              <p14:nvPr/>
            </p14:nvContentPartPr>
            <p14:xfrm>
              <a:off x="6843670" y="5118228"/>
              <a:ext cx="1254960" cy="45360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6"/>
            </p:blipFill>
            <p:spPr>
              <a:xfrm>
                <a:off x="6843670" y="5118228"/>
                <a:ext cx="1254960" cy="453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/>
              <p14:cNvContentPartPr/>
              <p14:nvPr/>
            </p14:nvContentPartPr>
            <p14:xfrm>
              <a:off x="6241030" y="5723028"/>
              <a:ext cx="400320" cy="31104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8"/>
            </p:blipFill>
            <p:spPr>
              <a:xfrm>
                <a:off x="6241030" y="5723028"/>
                <a:ext cx="400320" cy="311040"/>
              </a:xfrm>
              <a:prstGeom prst="rect"/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7742711" y="6015908"/>
            <a:ext cx="29688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- Wire composed of material like tungsten</a:t>
            </a:r>
          </a:p>
          <a:p>
            <a:r>
              <a:rPr lang="en-US" sz="1000" dirty="0"/>
              <a:t>- Bent (approx. 90-degree angle)</a:t>
            </a:r>
          </a:p>
          <a:p>
            <a:r>
              <a:rPr lang="en-US" sz="1000" dirty="0"/>
              <a:t>- Approx. 50µm in diameter</a:t>
            </a:r>
          </a:p>
          <a:p>
            <a:r>
              <a:rPr lang="en-US" sz="1000" dirty="0"/>
              <a:t>- Can include cannula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85197" y="3546080"/>
            <a:ext cx="22669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Light pipe assemblies</a:t>
            </a:r>
            <a:r>
              <a:rPr lang="en-US" sz="1000" dirty="0"/>
              <a:t>:</a:t>
            </a:r>
          </a:p>
          <a:p>
            <a:r>
              <a:rPr lang="en-US" sz="1000" dirty="0"/>
              <a:t>- Include functionality for illuminating area where implant is to be inserted</a:t>
            </a:r>
          </a:p>
          <a:p>
            <a:r>
              <a:rPr lang="en-US" sz="1000" dirty="0"/>
              <a:t>- May be configured to generate targeted wavelengths of light for CV techniques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/>
              <p14:cNvContentPartPr/>
              <p14:nvPr/>
            </p14:nvContentPartPr>
            <p14:xfrm>
              <a:off x="7124166" y="1373508"/>
              <a:ext cx="2515320" cy="152280"/>
            </p14:xfrm>
          </p:contentPart>
        </mc:Choice>
        <mc:Fallback xmlns="">
          <p:pic>
            <p:nvPicPr>
              <p:cNvPr id="21" name="Ink 20"/>
            </p:nvPicPr>
            <p:blipFill>
              <a:blip r:embed="rId10"/>
            </p:blipFill>
            <p:spPr>
              <a:xfrm>
                <a:off x="7124166" y="1373508"/>
                <a:ext cx="2515320" cy="152280"/>
              </a:xfrm>
              <a:prstGeom prst="rect"/>
            </p:spPr>
          </p:pic>
        </mc:Fallback>
      </mc:AlternateContent>
      <p:sp>
        <p:nvSpPr>
          <p:cNvPr id="22" name="TextBox 21"/>
          <p:cNvSpPr txBox="1"/>
          <p:nvPr/>
        </p:nvSpPr>
        <p:spPr>
          <a:xfrm>
            <a:off x="9613075" y="1307476"/>
            <a:ext cx="21969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Targeting camera actuators</a:t>
            </a:r>
            <a:r>
              <a:rPr lang="en-US" sz="1000" dirty="0"/>
              <a:t>:</a:t>
            </a:r>
          </a:p>
          <a:p>
            <a:r>
              <a:rPr lang="en-US" sz="1000" dirty="0"/>
              <a:t>- Control motion of targeting cameras</a:t>
            </a:r>
          </a:p>
          <a:p>
            <a:r>
              <a:rPr lang="en-US" sz="1000" dirty="0"/>
              <a:t>- Mechanical components for moving targeting cameras</a:t>
            </a:r>
          </a:p>
          <a:p>
            <a:r>
              <a:rPr lang="en-US" sz="1000" dirty="0"/>
              <a:t>- Coupled to microprocessor controller</a:t>
            </a:r>
          </a:p>
          <a:p>
            <a:r>
              <a:rPr lang="en-US" sz="1000" dirty="0"/>
              <a:t>- One targeting camera actuator is coupled to each targeting camera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05847" y="2236814"/>
            <a:ext cx="226693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Targeting cameras:</a:t>
            </a:r>
            <a:endParaRPr lang="en-US" sz="1000" dirty="0"/>
          </a:p>
          <a:p>
            <a:r>
              <a:rPr lang="en-US" sz="1000" dirty="0"/>
              <a:t>- Captures video feed/still images</a:t>
            </a:r>
          </a:p>
          <a:p>
            <a:r>
              <a:rPr lang="en-US" sz="1000" dirty="0"/>
              <a:t>- Capture areas where implant is inserted – control insertion process</a:t>
            </a:r>
          </a:p>
          <a:p>
            <a:r>
              <a:rPr lang="en-US" sz="1000" dirty="0"/>
              <a:t>- Coupled with camera actuator</a:t>
            </a:r>
          </a:p>
          <a:p>
            <a:r>
              <a:rPr lang="en-US" sz="1000" dirty="0"/>
              <a:t>- Multiple targeting cameras – stereoscopic effect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/>
              <p14:cNvContentPartPr/>
              <p14:nvPr/>
            </p14:nvContentPartPr>
            <p14:xfrm>
              <a:off x="3287389" y="5351551"/>
              <a:ext cx="1542600" cy="28800"/>
            </p14:xfrm>
          </p:contentPart>
        </mc:Choice>
        <mc:Fallback xmlns="">
          <p:pic>
            <p:nvPicPr>
              <p:cNvPr id="24" name="Ink 23"/>
            </p:nvPicPr>
            <p:blipFill>
              <a:blip r:embed="rId12"/>
            </p:blipFill>
            <p:spPr>
              <a:xfrm>
                <a:off x="3287389" y="5351551"/>
                <a:ext cx="1542600" cy="2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5" name="Ink 24"/>
              <p14:cNvContentPartPr/>
              <p14:nvPr/>
            </p14:nvContentPartPr>
            <p14:xfrm>
              <a:off x="3308849" y="3642948"/>
              <a:ext cx="881280" cy="33840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14"/>
            </p:blipFill>
            <p:spPr>
              <a:xfrm>
                <a:off x="3308849" y="3642948"/>
                <a:ext cx="881280" cy="338400"/>
              </a:xfrm>
              <a:prstGeom prst="rect"/>
            </p:spPr>
          </p:pic>
        </mc:Fallback>
      </mc:AlternateContent>
      <p:sp>
        <p:nvSpPr>
          <p:cNvPr id="26" name="TextBox 25"/>
          <p:cNvSpPr txBox="1"/>
          <p:nvPr/>
        </p:nvSpPr>
        <p:spPr>
          <a:xfrm>
            <a:off x="172995" y="4839389"/>
            <a:ext cx="21075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Insertion arm:</a:t>
            </a:r>
          </a:p>
          <a:p>
            <a:r>
              <a:rPr lang="en-US" sz="1000" dirty="0"/>
              <a:t>-Structure for effecting motion of needle assembly</a:t>
            </a:r>
          </a:p>
          <a:p>
            <a:r>
              <a:rPr lang="en-US" sz="1000" dirty="0"/>
              <a:t>- May be coupled to a motor for driving motion</a:t>
            </a:r>
          </a:p>
          <a:p>
            <a:r>
              <a:rPr lang="en-US" sz="1000" dirty="0"/>
              <a:t>- Coupled to microprocessor for sending instructions to insertion arm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7" name="Ink 26"/>
              <p14:cNvContentPartPr/>
              <p14:nvPr/>
            </p14:nvContentPartPr>
            <p14:xfrm>
              <a:off x="1123369" y="4932095"/>
              <a:ext cx="3831840" cy="4968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16"/>
            </p:blipFill>
            <p:spPr>
              <a:xfrm>
                <a:off x="1123369" y="4932095"/>
                <a:ext cx="3831840" cy="49680"/>
              </a:xfrm>
              <a:prstGeom prst="rect"/>
            </p:spPr>
          </p:pic>
        </mc:Fallback>
      </mc:AlternateContent>
      <p:sp>
        <p:nvSpPr>
          <p:cNvPr id="29" name="TextBox 28"/>
          <p:cNvSpPr txBox="1"/>
          <p:nvPr/>
        </p:nvSpPr>
        <p:spPr>
          <a:xfrm>
            <a:off x="231817" y="1442153"/>
            <a:ext cx="20852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Microprocessor</a:t>
            </a:r>
            <a:r>
              <a:rPr lang="en-US" sz="1000" dirty="0"/>
              <a:t> </a:t>
            </a:r>
            <a:r>
              <a:rPr lang="en-US" sz="1000" b="1" dirty="0"/>
              <a:t>controller</a:t>
            </a:r>
            <a:r>
              <a:rPr lang="en-US" sz="1000" dirty="0"/>
              <a:t>:</a:t>
            </a:r>
          </a:p>
          <a:p>
            <a:r>
              <a:rPr lang="en-US" sz="1000" dirty="0"/>
              <a:t>- Configured to control motion of insertion arm, cartridge arm, visualization components, etc.</a:t>
            </a:r>
          </a:p>
          <a:p>
            <a:r>
              <a:rPr lang="en-US" sz="1000" dirty="0"/>
              <a:t>- e.g., controlling visualization components  - provide information to determine  direction / speed information for controlling insertion arm / cartridge arm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0738" y="4199205"/>
            <a:ext cx="208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Pincher actuator:</a:t>
            </a:r>
          </a:p>
          <a:p>
            <a:r>
              <a:rPr lang="en-US" sz="1000" dirty="0"/>
              <a:t>- Causing motion of pincher</a:t>
            </a:r>
          </a:p>
          <a:p>
            <a:r>
              <a:rPr lang="en-US" sz="1000" dirty="0"/>
              <a:t>- Fine motions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1" name="Ink 30"/>
              <p14:cNvContentPartPr/>
              <p14:nvPr/>
            </p14:nvContentPartPr>
            <p14:xfrm>
              <a:off x="1646162" y="4570896"/>
              <a:ext cx="2724840" cy="96120"/>
            </p14:xfrm>
          </p:contentPart>
        </mc:Choice>
        <mc:Fallback xmlns="">
          <p:pic>
            <p:nvPicPr>
              <p:cNvPr id="31" name="Ink 30"/>
            </p:nvPicPr>
            <p:blipFill>
              <a:blip r:embed="rId18"/>
            </p:blipFill>
            <p:spPr>
              <a:xfrm>
                <a:off x="1646162" y="4570896"/>
                <a:ext cx="2724840" cy="96120"/>
              </a:xfrm>
              <a:prstGeom prst="rect"/>
            </p:spPr>
          </p:pic>
        </mc:Fallback>
      </mc:AlternateContent>
      <p:sp>
        <p:nvSpPr>
          <p:cNvPr id="32" name="TextBox 31"/>
          <p:cNvSpPr txBox="1"/>
          <p:nvPr/>
        </p:nvSpPr>
        <p:spPr>
          <a:xfrm>
            <a:off x="8047650" y="3747125"/>
            <a:ext cx="20852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Needle actuator:</a:t>
            </a:r>
          </a:p>
          <a:p>
            <a:r>
              <a:rPr lang="en-US" sz="1000" dirty="0"/>
              <a:t>- Causing motion of needle</a:t>
            </a:r>
          </a:p>
          <a:p>
            <a:r>
              <a:rPr lang="en-US" sz="1000" dirty="0"/>
              <a:t>- Fine motions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/>
              <p14:cNvContentPartPr/>
              <p14:nvPr/>
            </p14:nvContentPartPr>
            <p14:xfrm>
              <a:off x="7839602" y="4011816"/>
              <a:ext cx="236520" cy="61812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20"/>
            </p:blipFill>
            <p:spPr>
              <a:xfrm>
                <a:off x="7839602" y="4011816"/>
                <a:ext cx="236520" cy="6181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4" name="Ink 33"/>
              <p14:cNvContentPartPr/>
              <p14:nvPr/>
            </p14:nvContentPartPr>
            <p14:xfrm>
              <a:off x="6748442" y="3197136"/>
              <a:ext cx="1360800" cy="1858320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22"/>
            </p:blipFill>
            <p:spPr>
              <a:xfrm>
                <a:off x="6748442" y="3197136"/>
                <a:ext cx="1360800" cy="1858320"/>
              </a:xfrm>
              <a:prstGeom prst="rect"/>
            </p:spPr>
          </p:pic>
        </mc:Fallback>
      </mc:AlternateContent>
      <p:sp>
        <p:nvSpPr>
          <p:cNvPr id="35" name="TextBox 34"/>
          <p:cNvSpPr txBox="1"/>
          <p:nvPr/>
        </p:nvSpPr>
        <p:spPr>
          <a:xfrm>
            <a:off x="8021398" y="2719426"/>
            <a:ext cx="2266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Inserting cameras:</a:t>
            </a:r>
            <a:endParaRPr lang="en-US" sz="1000" dirty="0"/>
          </a:p>
          <a:p>
            <a:r>
              <a:rPr lang="en-US" sz="1000" dirty="0"/>
              <a:t>- Focuses on needle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Probe device stage with cartridge-pillbox assembly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207" y="1915716"/>
            <a:ext cx="7289800" cy="3746500"/>
          </a:xfrm>
        </p:spPr>
      </p:pic>
      <p:sp>
        <p:nvSpPr>
          <p:cNvPr id="6" name="TextBox 5"/>
          <p:cNvSpPr txBox="1"/>
          <p:nvPr/>
        </p:nvSpPr>
        <p:spPr>
          <a:xfrm>
            <a:off x="3100531" y="5315883"/>
            <a:ext cx="29954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Camera stacks (front &amp; side)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Captures video feed / still images of where implant is inserted – to help control the insertion process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Obtain front and side views of implantation region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Fixedly coupled to one another (via bracket or clamp)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59302" y="5161994"/>
            <a:ext cx="26709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Cartridge-pillbox assembly (“cartridge-and-probe-device assembly”):</a:t>
            </a:r>
          </a:p>
          <a:p>
            <a:r>
              <a:rPr lang="en-US" sz="1000" dirty="0"/>
              <a:t>- Cartridge for guiding implantation for probe device assemblies</a:t>
            </a:r>
          </a:p>
          <a:p>
            <a:r>
              <a:rPr lang="en-US" sz="1000" dirty="0"/>
              <a:t>- Probes coupled to a storage package (“pillbox”) structure</a:t>
            </a:r>
          </a:p>
          <a:p>
            <a:r>
              <a:rPr lang="en-US" sz="1000" dirty="0"/>
              <a:t>- Protects circuits via hermetic seal </a:t>
            </a:r>
          </a:p>
          <a:p>
            <a:r>
              <a:rPr lang="en-US" sz="1000" dirty="0"/>
              <a:t>- Removably attached to probes and/or “pillbox” structure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/>
              <p14:cNvContentPartPr/>
              <p14:nvPr/>
            </p14:nvContentPartPr>
            <p14:xfrm>
              <a:off x="8030249" y="3509748"/>
              <a:ext cx="1106280" cy="9864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4"/>
            </p:blipFill>
            <p:spPr>
              <a:xfrm>
                <a:off x="8030249" y="3509748"/>
                <a:ext cx="1106280" cy="986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/>
              <p14:cNvContentPartPr/>
              <p14:nvPr/>
            </p14:nvContentPartPr>
            <p14:xfrm>
              <a:off x="6534809" y="5075748"/>
              <a:ext cx="132480" cy="222120"/>
            </p14:xfrm>
          </p:contentPart>
        </mc:Choice>
        <mc:Fallback xmlns="">
          <p:pic>
            <p:nvPicPr>
              <p:cNvPr id="9" name="Ink 8"/>
            </p:nvPicPr>
            <p:blipFill>
              <a:blip r:embed="rId6"/>
            </p:blipFill>
            <p:spPr>
              <a:xfrm>
                <a:off x="6534809" y="5075748"/>
                <a:ext cx="132480" cy="222120"/>
              </a:xfrm>
              <a:prstGeom prst="rect"/>
            </p:spPr>
          </p:pic>
        </mc:Fallback>
      </mc:AlternateContent>
      <p:sp>
        <p:nvSpPr>
          <p:cNvPr id="10" name="TextBox 9"/>
          <p:cNvSpPr txBox="1"/>
          <p:nvPr/>
        </p:nvSpPr>
        <p:spPr>
          <a:xfrm>
            <a:off x="9155743" y="3411165"/>
            <a:ext cx="299546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Cartridge arm (“robotic arm”):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Removably coupled to cartridge-pillbox assembly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Effecting motion of cartridge-pillbox assembly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Include/Coupled to motor for driving motion of cartridge arm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Coupled to a microprocessor controller / computing device for sending instructions to cartridge arm to control cartridge-pillbox  assembly motion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May be </a:t>
            </a:r>
            <a:r>
              <a:rPr lang="en-US" sz="1000" dirty="0" err="1"/>
              <a:t>detatched</a:t>
            </a:r>
            <a:r>
              <a:rPr lang="en-US" sz="1000" dirty="0"/>
              <a:t> (in some embodiments) from rest of system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/>
              <p14:cNvContentPartPr/>
              <p14:nvPr/>
            </p14:nvContentPartPr>
            <p14:xfrm>
              <a:off x="2709337" y="4573188"/>
              <a:ext cx="959760" cy="88128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8"/>
            </p:blipFill>
            <p:spPr>
              <a:xfrm>
                <a:off x="2709337" y="4573188"/>
                <a:ext cx="959760" cy="8812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/>
              <p14:cNvContentPartPr/>
              <p14:nvPr/>
            </p14:nvContentPartPr>
            <p14:xfrm>
              <a:off x="5219617" y="4806108"/>
              <a:ext cx="1491480" cy="67140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0"/>
            </p:blipFill>
            <p:spPr>
              <a:xfrm>
                <a:off x="5219617" y="4806108"/>
                <a:ext cx="1491480" cy="671400"/>
              </a:xfrm>
              <a:prstGeom prst="rect"/>
            </p:spPr>
          </p:pic>
        </mc:Fallback>
      </mc:AlternateContent>
      <p:sp>
        <p:nvSpPr>
          <p:cNvPr id="13" name="TextBox 12"/>
          <p:cNvSpPr txBox="1"/>
          <p:nvPr/>
        </p:nvSpPr>
        <p:spPr>
          <a:xfrm>
            <a:off x="9064007" y="2511525"/>
            <a:ext cx="29954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Light pipe assemblies</a:t>
            </a:r>
            <a:r>
              <a:rPr lang="en-US" sz="100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Functionality for illuminating area where implant is inserted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Generate targeted wavelengths of light via CV techniques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Ink 13"/>
              <p14:cNvContentPartPr/>
              <p14:nvPr/>
            </p14:nvContentPartPr>
            <p14:xfrm>
              <a:off x="8502817" y="2624148"/>
              <a:ext cx="610920" cy="160848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2"/>
            </p:blipFill>
            <p:spPr>
              <a:xfrm>
                <a:off x="8502817" y="2624148"/>
                <a:ext cx="610920" cy="1608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/>
              <p14:cNvContentPartPr/>
              <p14:nvPr/>
            </p14:nvContentPartPr>
            <p14:xfrm>
              <a:off x="7870399" y="2048868"/>
              <a:ext cx="334080" cy="155736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4"/>
            </p:blipFill>
            <p:spPr>
              <a:xfrm>
                <a:off x="7870399" y="2048868"/>
                <a:ext cx="334080" cy="1557360"/>
              </a:xfrm>
              <a:prstGeom prst="rect"/>
            </p:spPr>
          </p:pic>
        </mc:Fallback>
      </mc:AlternateContent>
      <p:sp>
        <p:nvSpPr>
          <p:cNvPr id="16" name="TextBox 15"/>
          <p:cNvSpPr txBox="1"/>
          <p:nvPr/>
        </p:nvSpPr>
        <p:spPr>
          <a:xfrm>
            <a:off x="8204479" y="1009051"/>
            <a:ext cx="40073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Camera pan actuation assembly</a:t>
            </a:r>
            <a:r>
              <a:rPr lang="en-US" sz="100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Includes mechanical elements for panning motion of camera stacks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Swivel cameras horizontally from fixed position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Move camera stacks together so camera stacks pan in same direction while in same orientation </a:t>
            </a:r>
            <a:r>
              <a:rPr lang="en-US" sz="1000" dirty="0" err="1"/>
              <a:t>wrt</a:t>
            </a:r>
            <a:r>
              <a:rPr lang="en-US" sz="1000" dirty="0"/>
              <a:t> one another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Coupled with microcontroller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4073456"/>
            <a:ext cx="2866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Camera focus actuation assembly</a:t>
            </a:r>
            <a:r>
              <a:rPr lang="en-US" sz="1000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Includes mechanical elements for focusing motion of camera stacks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Adjust distance between camera stacks and target area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move camera stacks together so they focus on same direction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include separate fine focus elements for controlling fine focus of camera stacks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Coupled with microcontroller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8" name="Ink 17"/>
              <p14:cNvContentPartPr/>
              <p14:nvPr/>
            </p14:nvContentPartPr>
            <p14:xfrm>
              <a:off x="2132364" y="4047228"/>
              <a:ext cx="852480" cy="84348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16"/>
            </p:blipFill>
            <p:spPr>
              <a:xfrm>
                <a:off x="2132364" y="4047228"/>
                <a:ext cx="852480" cy="843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9" name="Ink 18"/>
              <p14:cNvContentPartPr/>
              <p14:nvPr/>
            </p14:nvContentPartPr>
            <p14:xfrm>
              <a:off x="1143093" y="5804020"/>
              <a:ext cx="289800" cy="21132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18"/>
            </p:blipFill>
            <p:spPr>
              <a:xfrm>
                <a:off x="1143093" y="5804020"/>
                <a:ext cx="289800" cy="21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Ink 24"/>
              <p14:cNvContentPartPr/>
              <p14:nvPr/>
            </p14:nvContentPartPr>
            <p14:xfrm>
              <a:off x="1578693" y="6193180"/>
              <a:ext cx="27000" cy="34920"/>
            </p14:xfrm>
          </p:contentPart>
        </mc:Choice>
        <mc:Fallback xmlns="">
          <p:pic>
            <p:nvPicPr>
              <p:cNvPr id="25" name="Ink 24"/>
            </p:nvPicPr>
            <p:blipFill>
              <a:blip r:embed="rId20"/>
            </p:blipFill>
            <p:spPr>
              <a:xfrm>
                <a:off x="1578693" y="6193180"/>
                <a:ext cx="27000" cy="349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/>
              <p14:cNvContentPartPr/>
              <p14:nvPr/>
            </p14:nvContentPartPr>
            <p14:xfrm>
              <a:off x="956613" y="5917060"/>
              <a:ext cx="353880" cy="170640"/>
            </p14:xfrm>
          </p:contentPart>
        </mc:Choice>
        <mc:Fallback xmlns="">
          <p:pic>
            <p:nvPicPr>
              <p:cNvPr id="27" name="Ink 26"/>
            </p:nvPicPr>
            <p:blipFill>
              <a:blip r:embed="rId22"/>
            </p:blipFill>
            <p:spPr>
              <a:xfrm>
                <a:off x="956613" y="5917060"/>
                <a:ext cx="353880" cy="170640"/>
              </a:xfrm>
              <a:prstGeom prst="rect"/>
            </p:spPr>
          </p:pic>
        </mc:Fallback>
      </mc:AlternateContent>
      <p:grpSp>
        <p:nvGrpSpPr>
          <p:cNvPr id="34" name="Group 33"/>
          <p:cNvGrpSpPr/>
          <p:nvPr/>
        </p:nvGrpSpPr>
        <p:grpSpPr>
          <a:xfrm>
            <a:off x="1189533" y="5698180"/>
            <a:ext cx="659520" cy="441720"/>
            <a:chOff x="1189533" y="5698180"/>
            <a:chExt cx="65952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0" name="Ink 19"/>
                <p14:cNvContentPartPr/>
                <p14:nvPr/>
              </p14:nvContentPartPr>
              <p14:xfrm>
                <a:off x="1542333" y="5719420"/>
                <a:ext cx="117720" cy="294120"/>
              </p14:xfrm>
            </p:contentPart>
          </mc:Choice>
          <mc:Fallback xmlns="">
            <p:pic>
              <p:nvPicPr>
                <p:cNvPr id="20" name="Ink 19"/>
              </p:nvPicPr>
              <p:blipFill>
                <a:blip r:embed="rId24"/>
              </p:blipFill>
              <p:spPr>
                <a:xfrm>
                  <a:off x="1542333" y="5719420"/>
                  <a:ext cx="117720" cy="29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1" name="Ink 20"/>
                <p14:cNvContentPartPr/>
                <p14:nvPr/>
              </p14:nvContentPartPr>
              <p14:xfrm>
                <a:off x="1374213" y="5900140"/>
                <a:ext cx="38880" cy="100800"/>
              </p14:xfrm>
            </p:contentPart>
          </mc:Choice>
          <mc:Fallback xmlns="">
            <p:pic>
              <p:nvPicPr>
                <p:cNvPr id="21" name="Ink 20"/>
              </p:nvPicPr>
              <p:blipFill>
                <a:blip r:embed="rId26"/>
              </p:blipFill>
              <p:spPr>
                <a:xfrm>
                  <a:off x="1374213" y="5900140"/>
                  <a:ext cx="38880" cy="10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/>
                <p14:cNvContentPartPr/>
                <p14:nvPr/>
              </p14:nvContentPartPr>
              <p14:xfrm>
                <a:off x="1583013" y="5957380"/>
                <a:ext cx="86760" cy="31680"/>
              </p14:xfrm>
            </p:contentPart>
          </mc:Choice>
          <mc:Fallback xmlns="">
            <p:pic>
              <p:nvPicPr>
                <p:cNvPr id="23" name="Ink 22"/>
              </p:nvPicPr>
              <p:blipFill>
                <a:blip r:embed="rId28"/>
              </p:blipFill>
              <p:spPr>
                <a:xfrm>
                  <a:off x="1583013" y="5957380"/>
                  <a:ext cx="86760" cy="316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/>
                <p14:cNvContentPartPr/>
                <p14:nvPr/>
              </p14:nvContentPartPr>
              <p14:xfrm>
                <a:off x="1731693" y="5698180"/>
                <a:ext cx="101880" cy="326880"/>
              </p14:xfrm>
            </p:contentPart>
          </mc:Choice>
          <mc:Fallback xmlns="">
            <p:pic>
              <p:nvPicPr>
                <p:cNvPr id="29" name="Ink 28"/>
              </p:nvPicPr>
              <p:blipFill>
                <a:blip r:embed="rId30"/>
              </p:blipFill>
              <p:spPr>
                <a:xfrm>
                  <a:off x="1731693" y="5698180"/>
                  <a:ext cx="101880" cy="32688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1" name="Ink 30"/>
                <p14:cNvContentPartPr/>
                <p14:nvPr/>
              </p14:nvContentPartPr>
              <p14:xfrm>
                <a:off x="1739253" y="5976100"/>
                <a:ext cx="109800" cy="88200"/>
              </p14:xfrm>
            </p:contentPart>
          </mc:Choice>
          <mc:Fallback xmlns="">
            <p:pic>
              <p:nvPicPr>
                <p:cNvPr id="31" name="Ink 30"/>
              </p:nvPicPr>
              <p:blipFill>
                <a:blip r:embed="rId32"/>
              </p:blipFill>
              <p:spPr>
                <a:xfrm>
                  <a:off x="1739253" y="5976100"/>
                  <a:ext cx="109800" cy="882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3" name="Ink 32"/>
                <p14:cNvContentPartPr/>
                <p14:nvPr/>
              </p14:nvContentPartPr>
              <p14:xfrm>
                <a:off x="1189533" y="5994460"/>
                <a:ext cx="113400" cy="145440"/>
              </p14:xfrm>
            </p:contentPart>
          </mc:Choice>
          <mc:Fallback xmlns="">
            <p:pic>
              <p:nvPicPr>
                <p:cNvPr id="33" name="Ink 32"/>
              </p:nvPicPr>
              <p:blipFill>
                <a:blip r:embed="rId34"/>
              </p:blipFill>
              <p:spPr>
                <a:xfrm>
                  <a:off x="1189533" y="5994460"/>
                  <a:ext cx="113400" cy="14544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Ink 34"/>
              <p14:cNvContentPartPr/>
              <p14:nvPr/>
            </p14:nvContentPartPr>
            <p14:xfrm>
              <a:off x="7301419" y="1270701"/>
              <a:ext cx="289800" cy="211320"/>
            </p14:xfrm>
          </p:contentPart>
        </mc:Choice>
        <mc:Fallback xmlns="">
          <p:pic>
            <p:nvPicPr>
              <p:cNvPr id="35" name="Ink 34"/>
            </p:nvPicPr>
            <p:blipFill>
              <a:blip r:embed="rId36"/>
            </p:blipFill>
            <p:spPr>
              <a:xfrm>
                <a:off x="7301419" y="1270701"/>
                <a:ext cx="289800" cy="21132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6" name="Ink 35"/>
              <p14:cNvContentPartPr/>
              <p14:nvPr/>
            </p14:nvContentPartPr>
            <p14:xfrm>
              <a:off x="7737019" y="1659861"/>
              <a:ext cx="27000" cy="34920"/>
            </p14:xfrm>
          </p:contentPart>
        </mc:Choice>
        <mc:Fallback xmlns="">
          <p:pic>
            <p:nvPicPr>
              <p:cNvPr id="36" name="Ink 35"/>
            </p:nvPicPr>
            <p:blipFill>
              <a:blip r:embed="rId38"/>
            </p:blipFill>
            <p:spPr>
              <a:xfrm>
                <a:off x="7737019" y="1659861"/>
                <a:ext cx="27000" cy="34920"/>
              </a:xfrm>
              <a:prstGeom prst="rect"/>
            </p:spPr>
          </p:pic>
        </mc:Fallback>
      </mc:AlternateContent>
      <p:grpSp>
        <p:nvGrpSpPr>
          <p:cNvPr id="38" name="Group 37"/>
          <p:cNvGrpSpPr/>
          <p:nvPr/>
        </p:nvGrpSpPr>
        <p:grpSpPr>
          <a:xfrm>
            <a:off x="7532539" y="1186101"/>
            <a:ext cx="295560" cy="294120"/>
            <a:chOff x="1374213" y="5719420"/>
            <a:chExt cx="29556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9" name="Ink 38"/>
                <p14:cNvContentPartPr/>
                <p14:nvPr/>
              </p14:nvContentPartPr>
              <p14:xfrm>
                <a:off x="1542333" y="5719420"/>
                <a:ext cx="117720" cy="294120"/>
              </p14:xfrm>
            </p:contentPart>
          </mc:Choice>
          <mc:Fallback xmlns="">
            <p:pic>
              <p:nvPicPr>
                <p:cNvPr id="39" name="Ink 38"/>
              </p:nvPicPr>
              <p:blipFill>
                <a:blip r:embed="rId40"/>
              </p:blipFill>
              <p:spPr>
                <a:xfrm>
                  <a:off x="1542333" y="5719420"/>
                  <a:ext cx="117720" cy="29412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/>
                <p14:cNvContentPartPr/>
                <p14:nvPr/>
              </p14:nvContentPartPr>
              <p14:xfrm>
                <a:off x="1374213" y="5900140"/>
                <a:ext cx="38880" cy="100800"/>
              </p14:xfrm>
            </p:contentPart>
          </mc:Choice>
          <mc:Fallback xmlns="">
            <p:pic>
              <p:nvPicPr>
                <p:cNvPr id="40" name="Ink 39"/>
              </p:nvPicPr>
              <p:blipFill>
                <a:blip r:embed="rId42"/>
              </p:blipFill>
              <p:spPr>
                <a:xfrm>
                  <a:off x="1374213" y="5900140"/>
                  <a:ext cx="38880" cy="1008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/>
                <p14:cNvContentPartPr/>
                <p14:nvPr/>
              </p14:nvContentPartPr>
              <p14:xfrm>
                <a:off x="1583013" y="5957380"/>
                <a:ext cx="86760" cy="31680"/>
              </p14:xfrm>
            </p:contentPart>
          </mc:Choice>
          <mc:Fallback xmlns="">
            <p:pic>
              <p:nvPicPr>
                <p:cNvPr id="41" name="Ink 40"/>
              </p:nvPicPr>
              <p:blipFill>
                <a:blip r:embed="rId44"/>
              </p:blipFill>
              <p:spPr>
                <a:xfrm>
                  <a:off x="1583013" y="5957380"/>
                  <a:ext cx="86760" cy="31680"/>
                </a:xfrm>
                <a:prstGeom prst="rect"/>
              </p:spPr>
            </p:pic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7205714" y="1465678"/>
            <a:ext cx="184680" cy="264600"/>
            <a:chOff x="7205714" y="1465678"/>
            <a:chExt cx="184680" cy="26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5" name="Ink 44"/>
                <p14:cNvContentPartPr/>
                <p14:nvPr/>
              </p14:nvContentPartPr>
              <p14:xfrm>
                <a:off x="7205714" y="1496278"/>
                <a:ext cx="128880" cy="23400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46"/>
              </p:blipFill>
              <p:spPr>
                <a:xfrm>
                  <a:off x="7205714" y="1496278"/>
                  <a:ext cx="128880" cy="2340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Ink 45"/>
                <p14:cNvContentPartPr/>
                <p14:nvPr/>
              </p14:nvContentPartPr>
              <p14:xfrm>
                <a:off x="7273394" y="1465678"/>
                <a:ext cx="117000" cy="14256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48"/>
              </p:blipFill>
              <p:spPr>
                <a:xfrm>
                  <a:off x="7273394" y="1465678"/>
                  <a:ext cx="117000" cy="142560"/>
                </a:xfrm>
                <a:prstGeom prst="rect"/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8" name="Ink 47"/>
              <p14:cNvContentPartPr/>
              <p14:nvPr/>
            </p14:nvContentPartPr>
            <p14:xfrm>
              <a:off x="7861274" y="1256878"/>
              <a:ext cx="84240" cy="113760"/>
            </p14:xfrm>
          </p:contentPart>
        </mc:Choice>
        <mc:Fallback xmlns="">
          <p:pic>
            <p:nvPicPr>
              <p:cNvPr id="48" name="Ink 47"/>
            </p:nvPicPr>
            <p:blipFill>
              <a:blip r:embed="rId50"/>
            </p:blipFill>
            <p:spPr>
              <a:xfrm>
                <a:off x="7861274" y="1256878"/>
                <a:ext cx="84240" cy="1137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49" name="Ink 48"/>
              <p14:cNvContentPartPr/>
              <p14:nvPr/>
            </p14:nvContentPartPr>
            <p14:xfrm>
              <a:off x="7896194" y="1252198"/>
              <a:ext cx="293760" cy="16992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52"/>
            </p:blipFill>
            <p:spPr>
              <a:xfrm>
                <a:off x="7896194" y="1252198"/>
                <a:ext cx="293760" cy="1699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Probe device assembly</a:t>
            </a:r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221" y="1411496"/>
            <a:ext cx="5054958" cy="5105509"/>
          </a:xfrm>
        </p:spPr>
      </p:pic>
      <p:sp>
        <p:nvSpPr>
          <p:cNvPr id="6" name="TextBox 5"/>
          <p:cNvSpPr txBox="1"/>
          <p:nvPr/>
        </p:nvSpPr>
        <p:spPr>
          <a:xfrm>
            <a:off x="8065220" y="5263534"/>
            <a:ext cx="19728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Probe: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Device</a:t>
            </a:r>
            <a:r>
              <a:rPr lang="zh-CN" altLang="en-US" sz="1000" dirty="0"/>
              <a:t> </a:t>
            </a:r>
            <a:r>
              <a:rPr lang="en-US" altLang="zh-CN" sz="1000" dirty="0"/>
              <a:t>for</a:t>
            </a:r>
            <a:r>
              <a:rPr lang="zh-CN" altLang="en-US" sz="1000" dirty="0"/>
              <a:t> </a:t>
            </a:r>
            <a:r>
              <a:rPr lang="en-US" altLang="zh-CN" sz="1000" dirty="0"/>
              <a:t>implantation</a:t>
            </a:r>
            <a:r>
              <a:rPr lang="zh-CN" altLang="en-US" sz="1000" dirty="0"/>
              <a:t> </a:t>
            </a:r>
            <a:r>
              <a:rPr lang="en-US" altLang="zh-CN" sz="1000" dirty="0"/>
              <a:t>into</a:t>
            </a:r>
            <a:r>
              <a:rPr lang="zh-CN" altLang="en-US" sz="1000" dirty="0"/>
              <a:t> </a:t>
            </a:r>
            <a:r>
              <a:rPr lang="en-US" altLang="zh-CN" sz="1000" dirty="0"/>
              <a:t>biological</a:t>
            </a:r>
            <a:r>
              <a:rPr lang="zh-CN" altLang="en-US" sz="1000" dirty="0"/>
              <a:t> </a:t>
            </a:r>
            <a:r>
              <a:rPr lang="en-US" altLang="zh-CN" sz="1000" dirty="0"/>
              <a:t>tissue</a:t>
            </a:r>
            <a:r>
              <a:rPr lang="zh-CN" altLang="en-US" sz="1000" dirty="0"/>
              <a:t> </a:t>
            </a:r>
            <a:endParaRPr lang="en-US" altLang="zh-CN" sz="1000" dirty="0"/>
          </a:p>
          <a:p>
            <a:pPr marL="171450" indent="-171450">
              <a:buFontTx/>
              <a:buChar char="-"/>
            </a:pPr>
            <a:r>
              <a:rPr lang="en-US" altLang="zh-CN" sz="1000" dirty="0"/>
              <a:t>Biocompatible</a:t>
            </a:r>
            <a:endParaRPr lang="en-US" sz="1000" dirty="0"/>
          </a:p>
          <a:p>
            <a:pPr marL="171450" indent="-171450">
              <a:buFontTx/>
              <a:buChar char="-"/>
            </a:pPr>
            <a:r>
              <a:rPr lang="en-US" sz="1000" dirty="0"/>
              <a:t>Sized in micrometers (µm) 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Significantly smaller than storage package structure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41250" y="628794"/>
            <a:ext cx="19268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Antenna: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Wirelessly transmitting and receiving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540240" y="265430"/>
            <a:ext cx="27108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IC chip: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Wirelessly transmit and receive data to/from chip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Communicatively coupled to electrodes via wire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Connected to antenna(e) to wirelessly transmit &amp; receive data to/from chip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Electronic, informal, or operational communication with antenna &amp; electrodes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040742" y="1599110"/>
            <a:ext cx="2394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Storage package (“pillbox”) structure: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Protect chips from moisture &amp; other impurities from biological tissue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1+ chip compartments for disposal of chips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differ in size, orientation, shape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55563" y="4223680"/>
            <a:ext cx="23948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Chip compartment portion: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pillbox component engagement features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/>
              <p14:cNvContentPartPr/>
              <p14:nvPr/>
            </p14:nvContentPartPr>
            <p14:xfrm>
              <a:off x="4496623" y="5145960"/>
              <a:ext cx="648360" cy="32832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4"/>
            </p:blipFill>
            <p:spPr>
              <a:xfrm>
                <a:off x="4496623" y="5145960"/>
                <a:ext cx="648360" cy="328320"/>
              </a:xfrm>
              <a:prstGeom prst="rect"/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2592188" y="5176357"/>
            <a:ext cx="2394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Wire:</a:t>
            </a:r>
          </a:p>
          <a:p>
            <a:pPr marL="171450" indent="-171450">
              <a:buFontTx/>
              <a:buChar char="-"/>
            </a:pPr>
            <a:r>
              <a:rPr lang="en-US" altLang="zh-CN" sz="1000" dirty="0"/>
              <a:t>Thin</a:t>
            </a:r>
            <a:r>
              <a:rPr lang="zh-CN" altLang="en-US" sz="1000" dirty="0"/>
              <a:t> </a:t>
            </a:r>
            <a:r>
              <a:rPr lang="en-US" altLang="zh-CN" sz="1000" dirty="0"/>
              <a:t>piece of polymer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conductive material for transmitting information + insulative material for encasement (e.g., gold thin film trace sandwiched between insulative </a:t>
            </a:r>
            <a:r>
              <a:rPr lang="en-US" sz="1000" dirty="0" err="1"/>
              <a:t>polymide</a:t>
            </a:r>
            <a:r>
              <a:rPr lang="en-US" sz="1000" dirty="0"/>
              <a:t> layers)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0" y="5752572"/>
            <a:ext cx="16213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Receiving feature: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Feature for receiving a needle/engagement feature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E.g., loop, hook, clamp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Ink 32"/>
              <p14:cNvContentPartPr/>
              <p14:nvPr/>
            </p14:nvContentPartPr>
            <p14:xfrm>
              <a:off x="6895406" y="5520441"/>
              <a:ext cx="133560" cy="231840"/>
            </p14:xfrm>
          </p:contentPart>
        </mc:Choice>
        <mc:Fallback xmlns="">
          <p:pic>
            <p:nvPicPr>
              <p:cNvPr id="33" name="Ink 32"/>
            </p:nvPicPr>
            <p:blipFill>
              <a:blip r:embed="rId6"/>
            </p:blipFill>
            <p:spPr>
              <a:xfrm>
                <a:off x="6895406" y="5520441"/>
                <a:ext cx="133560" cy="23184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4" name="Ink 33"/>
              <p14:cNvContentPartPr/>
              <p14:nvPr/>
            </p14:nvContentPartPr>
            <p14:xfrm>
              <a:off x="6828086" y="5329526"/>
              <a:ext cx="1237134" cy="45719"/>
            </p14:xfrm>
          </p:contentPart>
        </mc:Choice>
        <mc:Fallback xmlns="">
          <p:pic>
            <p:nvPicPr>
              <p:cNvPr id="34" name="Ink 33"/>
            </p:nvPicPr>
            <p:blipFill>
              <a:blip r:embed="rId8"/>
            </p:blipFill>
            <p:spPr>
              <a:xfrm>
                <a:off x="6828086" y="5329526"/>
                <a:ext cx="1237134" cy="45719"/>
              </a:xfrm>
              <a:prstGeom prst="rect"/>
            </p:spPr>
          </p:pic>
        </mc:Fallback>
      </mc:AlternateContent>
      <p:sp>
        <p:nvSpPr>
          <p:cNvPr id="36" name="TextBox 35"/>
          <p:cNvSpPr txBox="1"/>
          <p:nvPr/>
        </p:nvSpPr>
        <p:spPr>
          <a:xfrm>
            <a:off x="10164517" y="4714692"/>
            <a:ext cx="19728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Electrode: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Small electrically conductive materials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For recording / stimulation of biological tissue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Evenly spaced by micro-meters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Inserted into biological issue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have up to 200+ electrodes (4 shown)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14249" y="2058480"/>
            <a:ext cx="2565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Pillbox-component engagement features: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be engaged with chip-compartment portion via pillbox component engagement features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Mechanically connect to cover of storage structure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Adhesive - Affix cover to chip compartment portion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4" name="Ink 43"/>
              <p14:cNvContentPartPr/>
              <p14:nvPr/>
            </p14:nvContentPartPr>
            <p14:xfrm>
              <a:off x="6400646" y="4867200"/>
              <a:ext cx="3817800" cy="317160"/>
            </p14:xfrm>
          </p:contentPart>
        </mc:Choice>
        <mc:Fallback xmlns="">
          <p:pic>
            <p:nvPicPr>
              <p:cNvPr id="44" name="Ink 43"/>
            </p:nvPicPr>
            <p:blipFill>
              <a:blip r:embed="rId10"/>
            </p:blipFill>
            <p:spPr>
              <a:xfrm>
                <a:off x="6400646" y="4867200"/>
                <a:ext cx="3817800" cy="317160"/>
              </a:xfrm>
              <a:prstGeom prst="rect"/>
            </p:spPr>
          </p:pic>
        </mc:Fallback>
      </mc:AlternateContent>
      <p:grpSp>
        <p:nvGrpSpPr>
          <p:cNvPr id="47" name="Group 46"/>
          <p:cNvGrpSpPr/>
          <p:nvPr/>
        </p:nvGrpSpPr>
        <p:grpSpPr>
          <a:xfrm>
            <a:off x="1984577" y="4336920"/>
            <a:ext cx="2486880" cy="282600"/>
            <a:chOff x="1984577" y="4336920"/>
            <a:chExt cx="248688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5" name="Ink 44"/>
                <p14:cNvContentPartPr/>
                <p14:nvPr/>
              </p14:nvContentPartPr>
              <p14:xfrm>
                <a:off x="2079977" y="4336920"/>
                <a:ext cx="2391480" cy="282600"/>
              </p14:xfrm>
            </p:contentPart>
          </mc:Choice>
          <mc:Fallback xmlns="">
            <p:pic>
              <p:nvPicPr>
                <p:cNvPr id="45" name="Ink 44"/>
              </p:nvPicPr>
              <p:blipFill>
                <a:blip r:embed="rId12"/>
              </p:blipFill>
              <p:spPr>
                <a:xfrm>
                  <a:off x="2079977" y="4336920"/>
                  <a:ext cx="2391480" cy="282600"/>
                </a:xfrm>
                <a:prstGeom prst="rect"/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6" name="Ink 45"/>
                <p14:cNvContentPartPr/>
                <p14:nvPr/>
              </p14:nvContentPartPr>
              <p14:xfrm>
                <a:off x="1984577" y="4362840"/>
                <a:ext cx="95760" cy="5760"/>
              </p14:xfrm>
            </p:contentPart>
          </mc:Choice>
          <mc:Fallback xmlns="">
            <p:pic>
              <p:nvPicPr>
                <p:cNvPr id="46" name="Ink 45"/>
              </p:nvPicPr>
              <p:blipFill>
                <a:blip r:embed="rId14"/>
              </p:blipFill>
              <p:spPr>
                <a:xfrm>
                  <a:off x="1984577" y="4362840"/>
                  <a:ext cx="95760" cy="5760"/>
                </a:xfrm>
                <a:prstGeom prst="rect"/>
              </p:spPr>
            </p:pic>
          </mc:Fallback>
        </mc:AlternateContent>
      </p:grpSp>
      <p:sp>
        <p:nvSpPr>
          <p:cNvPr id="48" name="TextBox 47"/>
          <p:cNvSpPr txBox="1"/>
          <p:nvPr/>
        </p:nvSpPr>
        <p:spPr>
          <a:xfrm>
            <a:off x="282893" y="3399205"/>
            <a:ext cx="239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Pillbox-head plate portion: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Engage pillbox with head plate (see Fig. 9)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9" name="Ink 48"/>
              <p14:cNvContentPartPr/>
              <p14:nvPr/>
            </p14:nvContentPartPr>
            <p14:xfrm>
              <a:off x="2018057" y="3475800"/>
              <a:ext cx="1969560" cy="337680"/>
            </p14:xfrm>
          </p:contentPart>
        </mc:Choice>
        <mc:Fallback xmlns="">
          <p:pic>
            <p:nvPicPr>
              <p:cNvPr id="49" name="Ink 48"/>
            </p:nvPicPr>
            <p:blipFill>
              <a:blip r:embed="rId16"/>
            </p:blipFill>
            <p:spPr>
              <a:xfrm>
                <a:off x="2018057" y="3475800"/>
                <a:ext cx="1969560" cy="3376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0" name="Ink 49"/>
              <p14:cNvContentPartPr/>
              <p14:nvPr/>
            </p14:nvContentPartPr>
            <p14:xfrm>
              <a:off x="3409457" y="1738440"/>
              <a:ext cx="596160" cy="795960"/>
            </p14:xfrm>
          </p:contentPart>
        </mc:Choice>
        <mc:Fallback xmlns="">
          <p:pic>
            <p:nvPicPr>
              <p:cNvPr id="50" name="Ink 49"/>
            </p:nvPicPr>
            <p:blipFill>
              <a:blip r:embed="rId18"/>
            </p:blipFill>
            <p:spPr>
              <a:xfrm>
                <a:off x="3409457" y="1738440"/>
                <a:ext cx="596160" cy="7959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2" name="Ink 51"/>
              <p14:cNvContentPartPr/>
              <p14:nvPr/>
            </p14:nvContentPartPr>
            <p14:xfrm>
              <a:off x="6990133" y="522806"/>
              <a:ext cx="2524320" cy="2751480"/>
            </p14:xfrm>
          </p:contentPart>
        </mc:Choice>
        <mc:Fallback xmlns="">
          <p:pic>
            <p:nvPicPr>
              <p:cNvPr id="52" name="Ink 51"/>
            </p:nvPicPr>
            <p:blipFill>
              <a:blip r:embed="rId20"/>
            </p:blipFill>
            <p:spPr>
              <a:xfrm>
                <a:off x="6990133" y="522806"/>
                <a:ext cx="2524320" cy="27514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4" name="Ink 53"/>
              <p14:cNvContentPartPr/>
              <p14:nvPr/>
            </p14:nvContentPartPr>
            <p14:xfrm>
              <a:off x="7812103" y="2203646"/>
              <a:ext cx="1719360" cy="1505880"/>
            </p14:xfrm>
          </p:contentPart>
        </mc:Choice>
        <mc:Fallback xmlns="">
          <p:pic>
            <p:nvPicPr>
              <p:cNvPr id="54" name="Ink 53"/>
            </p:nvPicPr>
            <p:blipFill>
              <a:blip r:embed="rId22"/>
            </p:blipFill>
            <p:spPr>
              <a:xfrm>
                <a:off x="7812103" y="2203646"/>
                <a:ext cx="1719360" cy="150588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/>
              <p14:cNvContentPartPr/>
              <p14:nvPr/>
            </p14:nvContentPartPr>
            <p14:xfrm>
              <a:off x="6507463" y="775886"/>
              <a:ext cx="770040" cy="2188080"/>
            </p14:xfrm>
          </p:contentPart>
        </mc:Choice>
        <mc:Fallback xmlns="">
          <p:pic>
            <p:nvPicPr>
              <p:cNvPr id="55" name="Ink 54"/>
            </p:nvPicPr>
            <p:blipFill>
              <a:blip r:embed="rId24"/>
            </p:blipFill>
            <p:spPr>
              <a:xfrm>
                <a:off x="6507463" y="775886"/>
                <a:ext cx="770040" cy="2188080"/>
              </a:xfrm>
              <a:prstGeom prst="rect"/>
            </p:spPr>
          </p:pic>
        </mc:Fallback>
      </mc:AlternateContent>
      <p:sp>
        <p:nvSpPr>
          <p:cNvPr id="59" name="TextBox 58"/>
          <p:cNvSpPr txBox="1"/>
          <p:nvPr/>
        </p:nvSpPr>
        <p:spPr>
          <a:xfrm>
            <a:off x="9594215" y="3605530"/>
            <a:ext cx="273748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Pillbox-cartridge engagement feature: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Outer surface of pillbox structure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Magnets engage pillbox &amp; cartridge on first axis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Alignment elements mechanically secure pillbox &amp; cartridge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60" name="Ink 59"/>
              <p14:cNvContentPartPr/>
              <p14:nvPr/>
            </p14:nvContentPartPr>
            <p14:xfrm>
              <a:off x="8198023" y="3749126"/>
              <a:ext cx="1325880" cy="430560"/>
            </p14:xfrm>
          </p:contentPart>
        </mc:Choice>
        <mc:Fallback xmlns="">
          <p:pic>
            <p:nvPicPr>
              <p:cNvPr id="60" name="Ink 59"/>
            </p:nvPicPr>
            <p:blipFill>
              <a:blip r:embed="rId26"/>
            </p:blipFill>
            <p:spPr>
              <a:xfrm>
                <a:off x="8198023" y="3749126"/>
                <a:ext cx="1325880" cy="43056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probe device assembly</a:t>
            </a:r>
          </a:p>
        </p:txBody>
      </p:sp>
      <p:pic>
        <p:nvPicPr>
          <p:cNvPr id="5" name="Content Placeholder 4" descr="A diagram of a devic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2108" y="1435166"/>
            <a:ext cx="4231757" cy="5079934"/>
          </a:xfrm>
        </p:spPr>
      </p:pic>
      <p:sp>
        <p:nvSpPr>
          <p:cNvPr id="8" name="TextBox 7"/>
          <p:cNvSpPr txBox="1"/>
          <p:nvPr/>
        </p:nvSpPr>
        <p:spPr>
          <a:xfrm>
            <a:off x="5524744" y="1369441"/>
            <a:ext cx="2394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Temporary attachment surface: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Holds probe in place until probe peels off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Made of </a:t>
            </a:r>
            <a:r>
              <a:rPr lang="en-US" sz="1000" dirty="0" err="1"/>
              <a:t>parylene</a:t>
            </a:r>
            <a:r>
              <a:rPr lang="en-US" sz="1000" dirty="0"/>
              <a:t> C + silicon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Fused to a cartridge (see Fig. 6-7)</a:t>
            </a:r>
          </a:p>
          <a:p>
            <a:pPr marL="171450" indent="-171450">
              <a:buFontTx/>
              <a:buChar char="-"/>
            </a:pP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9314178" y="4131338"/>
            <a:ext cx="23948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Pillbox structure: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Enclose &amp; hermetically seal 1+ chips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Bonded &amp; tethered to contacts on chip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Connected to circuit board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Can have any shape (rectangular, elliptical, etc.)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280" y="1690688"/>
            <a:ext cx="383576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Probe device assemblies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Connected via cable to connector port – exposed outside body &amp; skin of subject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Wired or wireless transmission to communications module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JiYzRjZDg4ODIxMmZkMzVjYzYxNzIzMDEwYjJjY2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2310</Words>
  <Application>Microsoft Macintosh PowerPoint</Application>
  <PresentationFormat>Widescreen</PresentationFormat>
  <Paragraphs>303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Aptos</vt:lpstr>
      <vt:lpstr>Aptos Display</vt:lpstr>
      <vt:lpstr>Arial</vt:lpstr>
      <vt:lpstr>Office Theme</vt:lpstr>
      <vt:lpstr>Device Implantation using a Cartridge </vt:lpstr>
      <vt:lpstr>Background</vt:lpstr>
      <vt:lpstr>Outline</vt:lpstr>
      <vt:lpstr>System for implanting a device – Front View</vt:lpstr>
      <vt:lpstr>System for implanting a device – Side View</vt:lpstr>
      <vt:lpstr>Inserter head with needle for inserting probe</vt:lpstr>
      <vt:lpstr>Probe device stage with cartridge-pillbox assembly</vt:lpstr>
      <vt:lpstr>Probe device assembly</vt:lpstr>
      <vt:lpstr>Another probe device assembly</vt:lpstr>
      <vt:lpstr>Side perspective view of cartridge</vt:lpstr>
      <vt:lpstr>Top perspective view of cartridge</vt:lpstr>
      <vt:lpstr>Cartridge-pillbox assembly</vt:lpstr>
      <vt:lpstr>Part A: Before needle engages with receiving feature </vt:lpstr>
      <vt:lpstr>Part B: Needle engages with receiving feature, removes probe from cartridge</vt:lpstr>
      <vt:lpstr>Neurological Process - Example procedure for implanting probe devices</vt:lpstr>
      <vt:lpstr>Fig. 9A: Skull initially prepared for implantation</vt:lpstr>
      <vt:lpstr>Fig. 9B: Skull with head plate attached </vt:lpstr>
      <vt:lpstr>Fig. 9C: Early stage of neurological process</vt:lpstr>
      <vt:lpstr>Fig. 9D: Needle assembly engages with receiving features &amp; implants probe into brain</vt:lpstr>
      <vt:lpstr>Fig. 9E: Needle assembly travels out of head space</vt:lpstr>
      <vt:lpstr>Fig. 9F: Cartridge separate from probe device assembly </vt:lpstr>
      <vt:lpstr>Fig. 9G: Repeat above process with subsequent cartridge-pillbox assembly</vt:lpstr>
      <vt:lpstr>Fig. 9H: Second probe device assembly positioned for implantation </vt:lpstr>
      <vt:lpstr>Fig. 9I: Multiple probe device assemblies with respective probes implanted  </vt:lpstr>
      <vt:lpstr>Fig. 9J: Repeat 9C-9I on right brain hemisphere </vt:lpstr>
      <vt:lpstr>Fig. 9K: Probes implanted in both sides of brain</vt:lpstr>
      <vt:lpstr>Implanted probe device assemblies (post-implantation)</vt:lpstr>
      <vt:lpstr>Implanted probe device assemblies (post-implantation)</vt:lpstr>
      <vt:lpstr>Implanted probe device assemblies (post-implantation)</vt:lpstr>
      <vt:lpstr>Another Implanted probe device assemblies</vt:lpstr>
      <vt:lpstr>Flowchart for implanting probe device</vt:lpstr>
      <vt:lpstr>Step 1: </vt:lpstr>
      <vt:lpstr>Step 2: </vt:lpstr>
      <vt:lpstr>Step 3: </vt:lpstr>
      <vt:lpstr>Step 4: </vt:lpstr>
      <vt:lpstr>Step 5: </vt:lpstr>
      <vt:lpstr>Step 6: </vt:lpstr>
      <vt:lpstr>Computer system implementation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Device Implantation using a Cartridge </dc:title>
  <dc:creator>Michael Zhou</dc:creator>
  <cp:lastModifiedBy>Michael Zhou</cp:lastModifiedBy>
  <cp:revision>339</cp:revision>
  <dcterms:created xsi:type="dcterms:W3CDTF">2024-04-20T03:29:00Z</dcterms:created>
  <dcterms:modified xsi:type="dcterms:W3CDTF">2024-06-17T15:31:24Z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DDC0E9EC911D4728A77C2AAE06CD66D5_12</vt:lpwstr>
  </property>
  <property fmtid="{D5CDD505-2E9C-101B-9397-08002B2CF9AE}" pid="3" name="KSOProductBuildVer">
    <vt:lpwstr>2052-12.1.0.16729</vt:lpwstr>
  </property>
</Properties>
</file>